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680d733fcf4d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dd75e9342444b4"/>
  </p:sldMasterIdLst>
  <p:sldIdLst>
    <p:sldId xmlns:r="http://schemas.openxmlformats.org/officeDocument/2006/relationships" id="256" r:id="R4d3416fa2f1640c9"/>
    <p:sldId xmlns:r="http://schemas.openxmlformats.org/officeDocument/2006/relationships" id="257" r:id="R4c5232fb79114f63"/>
    <p:sldId xmlns:r="http://schemas.openxmlformats.org/officeDocument/2006/relationships" id="258" r:id="R59537e56a4854357"/>
    <p:sldId xmlns:r="http://schemas.openxmlformats.org/officeDocument/2006/relationships" id="259" r:id="Rd2b62f4343694d46"/>
    <p:sldId xmlns:r="http://schemas.openxmlformats.org/officeDocument/2006/relationships" id="260" r:id="R49a0eca62ead496d"/>
    <p:sldId xmlns:r="http://schemas.openxmlformats.org/officeDocument/2006/relationships" id="261" r:id="R525e57d73fcc42a9"/>
    <p:sldId xmlns:r="http://schemas.openxmlformats.org/officeDocument/2006/relationships" id="262" r:id="Rb782466c5b2246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dd75e9342444b4" /><Relationship Type="http://schemas.openxmlformats.org/officeDocument/2006/relationships/slide" Target="/ppt/slides/slide1.xml" Id="R4d3416fa2f1640c9" /><Relationship Type="http://schemas.openxmlformats.org/officeDocument/2006/relationships/slide" Target="/ppt/slides/slide2.xml" Id="R4c5232fb79114f63" /><Relationship Type="http://schemas.openxmlformats.org/officeDocument/2006/relationships/slide" Target="/ppt/slides/slide3.xml" Id="R59537e56a4854357" /><Relationship Type="http://schemas.openxmlformats.org/officeDocument/2006/relationships/slide" Target="/ppt/slides/slide4.xml" Id="Rd2b62f4343694d46" /><Relationship Type="http://schemas.openxmlformats.org/officeDocument/2006/relationships/slide" Target="/ppt/slides/slide5.xml" Id="R49a0eca62ead496d" /><Relationship Type="http://schemas.openxmlformats.org/officeDocument/2006/relationships/slide" Target="/ppt/slides/slide6.xml" Id="R525e57d73fcc42a9" /><Relationship Type="http://schemas.openxmlformats.org/officeDocument/2006/relationships/slide" Target="/ppt/slides/slide7.xml" Id="Rb782466c5b2246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c4bd1dbb244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c6bce5a314147" /><Relationship Type="http://schemas.openxmlformats.org/officeDocument/2006/relationships/theme" Target="/ppt/slideMasters/theme/theme1.xml" Id="R0c36382993bb4e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3c6bce5a3141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fc6dcbec342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f153975204c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079ff420d47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089d9c73747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33526669348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c4c07e43046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16749c53a4a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RF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RF VEKST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1 820 342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FJELDSTAD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Fjeldstad, Gneisveien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925 243 760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RF VEKST AS</a:t>
            </a:r>
          </a:p>
        </p:txBody>
      </p:sp>
    </p:spTree>
  </p:cSld>
  <p:clrMapOvr>
    <a:masterClrMapping xmlns:a="http://schemas.openxmlformats.org/drawingml/2006/main"/>
  </p:clrMapOvr>
</p:sld>
</file>