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512b63965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fa189bb4846e3"/>
  </p:sldMasterIdLst>
  <p:sldIdLst>
    <p:sldId xmlns:r="http://schemas.openxmlformats.org/officeDocument/2006/relationships" id="256" r:id="R117bafc5501d4016"/>
    <p:sldId xmlns:r="http://schemas.openxmlformats.org/officeDocument/2006/relationships" id="257" r:id="R025953bc97d544a7"/>
    <p:sldId xmlns:r="http://schemas.openxmlformats.org/officeDocument/2006/relationships" id="258" r:id="Rcca78be8b7244cf5"/>
    <p:sldId xmlns:r="http://schemas.openxmlformats.org/officeDocument/2006/relationships" id="259" r:id="R080230c686674fc3"/>
    <p:sldId xmlns:r="http://schemas.openxmlformats.org/officeDocument/2006/relationships" id="260" r:id="Rf549ec1ebf624bb6"/>
    <p:sldId xmlns:r="http://schemas.openxmlformats.org/officeDocument/2006/relationships" id="261" r:id="R2dc6d1b1b4c344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fa189bb4846e3" /><Relationship Type="http://schemas.openxmlformats.org/officeDocument/2006/relationships/slide" Target="/ppt/slides/slide1.xml" Id="R117bafc5501d4016" /><Relationship Type="http://schemas.openxmlformats.org/officeDocument/2006/relationships/slide" Target="/ppt/slides/slide2.xml" Id="R025953bc97d544a7" /><Relationship Type="http://schemas.openxmlformats.org/officeDocument/2006/relationships/slide" Target="/ppt/slides/slide3.xml" Id="Rcca78be8b7244cf5" /><Relationship Type="http://schemas.openxmlformats.org/officeDocument/2006/relationships/slide" Target="/ppt/slides/slide4.xml" Id="R080230c686674fc3" /><Relationship Type="http://schemas.openxmlformats.org/officeDocument/2006/relationships/slide" Target="/ppt/slides/slide5.xml" Id="Rf549ec1ebf624bb6" /><Relationship Type="http://schemas.openxmlformats.org/officeDocument/2006/relationships/slide" Target="/ppt/slides/slide6.xml" Id="R2dc6d1b1b4c344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955267528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1e3ae9ae4443" /><Relationship Type="http://schemas.openxmlformats.org/officeDocument/2006/relationships/theme" Target="/ppt/slideMasters/theme/theme1.xml" Id="R606fb26144c7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01e3ae9ae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2e2dbb12f41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bc97371f2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a4bdb9a3c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0db7ed126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07684899544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a35b5188547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