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6cfcdc62e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83ab117e274eac"/>
  </p:sldMasterIdLst>
  <p:sldIdLst>
    <p:sldId xmlns:r="http://schemas.openxmlformats.org/officeDocument/2006/relationships" id="256" r:id="R82d418c8f95d4f54"/>
    <p:sldId xmlns:r="http://schemas.openxmlformats.org/officeDocument/2006/relationships" id="257" r:id="R22e16d8afc244f27"/>
    <p:sldId xmlns:r="http://schemas.openxmlformats.org/officeDocument/2006/relationships" id="258" r:id="R4233fc7ee98e4f29"/>
    <p:sldId xmlns:r="http://schemas.openxmlformats.org/officeDocument/2006/relationships" id="259" r:id="R53d18c5109964bdd"/>
    <p:sldId xmlns:r="http://schemas.openxmlformats.org/officeDocument/2006/relationships" id="260" r:id="R8d5767b91b4c4574"/>
    <p:sldId xmlns:r="http://schemas.openxmlformats.org/officeDocument/2006/relationships" id="261" r:id="Re6c0f8ffb3124faf"/>
    <p:sldId xmlns:r="http://schemas.openxmlformats.org/officeDocument/2006/relationships" id="262" r:id="Rb6406219e76049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83ab117e274eac" /><Relationship Type="http://schemas.openxmlformats.org/officeDocument/2006/relationships/slide" Target="/ppt/slides/slide1.xml" Id="R82d418c8f95d4f54" /><Relationship Type="http://schemas.openxmlformats.org/officeDocument/2006/relationships/slide" Target="/ppt/slides/slide2.xml" Id="R22e16d8afc244f27" /><Relationship Type="http://schemas.openxmlformats.org/officeDocument/2006/relationships/slide" Target="/ppt/slides/slide3.xml" Id="R4233fc7ee98e4f29" /><Relationship Type="http://schemas.openxmlformats.org/officeDocument/2006/relationships/slide" Target="/ppt/slides/slide4.xml" Id="R53d18c5109964bdd" /><Relationship Type="http://schemas.openxmlformats.org/officeDocument/2006/relationships/slide" Target="/ppt/slides/slide5.xml" Id="R8d5767b91b4c4574" /><Relationship Type="http://schemas.openxmlformats.org/officeDocument/2006/relationships/slide" Target="/ppt/slides/slide6.xml" Id="Re6c0f8ffb3124faf" /><Relationship Type="http://schemas.openxmlformats.org/officeDocument/2006/relationships/slide" Target="/ppt/slides/slide7.xml" Id="Rb6406219e76049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524be91224e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768861ec64d3f" /><Relationship Type="http://schemas.openxmlformats.org/officeDocument/2006/relationships/theme" Target="/ppt/slideMasters/theme/theme1.xml" Id="R903dc08b5f8640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768861ec64d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1678d020c47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cccb671cd44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915caa18447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6adb4ea024b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0ccde2c494a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e02596cc149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d5cae1efa4e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BYHOLT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INVEST AS ble etablert [år] og holder til i Skallestad.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2 384 324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43 382 372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67 662 047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BJØRN THOMAS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PÅL HENNING  –  48,9 %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BYHOLT WENCHE HAUSCHILD  –  2,2 %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Hauganveien 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3138 Skallestad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BYHOLT INVEST AS</a:t>
            </a:r>
          </a:p>
        </p:txBody>
      </p:sp>
    </p:spTree>
  </p:cSld>
  <p:clrMapOvr>
    <a:masterClrMapping xmlns:a="http://schemas.openxmlformats.org/drawingml/2006/main"/>
  </p:clrMapOvr>
</p:sld>
</file>