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4245c4c5be4b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4f61529e6d49de"/>
  </p:sldMasterIdLst>
  <p:sldIdLst>
    <p:sldId xmlns:r="http://schemas.openxmlformats.org/officeDocument/2006/relationships" id="256" r:id="R746d1274da4e4f86"/>
    <p:sldId xmlns:r="http://schemas.openxmlformats.org/officeDocument/2006/relationships" id="257" r:id="R3fd8d9f47ab3433a"/>
    <p:sldId xmlns:r="http://schemas.openxmlformats.org/officeDocument/2006/relationships" id="258" r:id="R5ed4092be7d84e82"/>
    <p:sldId xmlns:r="http://schemas.openxmlformats.org/officeDocument/2006/relationships" id="259" r:id="R53b289b4dbc740ce"/>
    <p:sldId xmlns:r="http://schemas.openxmlformats.org/officeDocument/2006/relationships" id="260" r:id="Re27480d558c844b3"/>
    <p:sldId xmlns:r="http://schemas.openxmlformats.org/officeDocument/2006/relationships" id="261" r:id="R27db49c9dc3648c5"/>
    <p:sldId xmlns:r="http://schemas.openxmlformats.org/officeDocument/2006/relationships" id="262" r:id="R95e816e098754b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4f61529e6d49de" /><Relationship Type="http://schemas.openxmlformats.org/officeDocument/2006/relationships/slide" Target="/ppt/slides/slide1.xml" Id="R746d1274da4e4f86" /><Relationship Type="http://schemas.openxmlformats.org/officeDocument/2006/relationships/slide" Target="/ppt/slides/slide2.xml" Id="R3fd8d9f47ab3433a" /><Relationship Type="http://schemas.openxmlformats.org/officeDocument/2006/relationships/slide" Target="/ppt/slides/slide3.xml" Id="R5ed4092be7d84e82" /><Relationship Type="http://schemas.openxmlformats.org/officeDocument/2006/relationships/slide" Target="/ppt/slides/slide4.xml" Id="R53b289b4dbc740ce" /><Relationship Type="http://schemas.openxmlformats.org/officeDocument/2006/relationships/slide" Target="/ppt/slides/slide5.xml" Id="Re27480d558c844b3" /><Relationship Type="http://schemas.openxmlformats.org/officeDocument/2006/relationships/slide" Target="/ppt/slides/slide6.xml" Id="R27db49c9dc3648c5" /><Relationship Type="http://schemas.openxmlformats.org/officeDocument/2006/relationships/slide" Target="/ppt/slides/slide7.xml" Id="R95e816e098754b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685c4d89754b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946604c2c47de" /><Relationship Type="http://schemas.openxmlformats.org/officeDocument/2006/relationships/theme" Target="/ppt/slideMasters/theme/theme1.xml" Id="R8b2826b36bcb45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e946604c2c47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24153355642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804cdc8a444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3ca2414f44c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0a306805b43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621a5854e44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b90054c6840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5a1a8fa4849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RØYDALEN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RØYDALEN HOLDING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JOHN PEDER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Otterslandveien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4849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925 302 244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