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4ad674ca3d41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795e1021e14ca6"/>
  </p:sldMasterIdLst>
  <p:sldIdLst>
    <p:sldId xmlns:r="http://schemas.openxmlformats.org/officeDocument/2006/relationships" id="256" r:id="R507bd4b502b64cab"/>
    <p:sldId xmlns:r="http://schemas.openxmlformats.org/officeDocument/2006/relationships" id="257" r:id="Rf0d91eba32a8449a"/>
    <p:sldId xmlns:r="http://schemas.openxmlformats.org/officeDocument/2006/relationships" id="258" r:id="Rf19deb582dca4c7b"/>
    <p:sldId xmlns:r="http://schemas.openxmlformats.org/officeDocument/2006/relationships" id="259" r:id="R2992e4afc71d4ae5"/>
    <p:sldId xmlns:r="http://schemas.openxmlformats.org/officeDocument/2006/relationships" id="260" r:id="R9cda75a048364404"/>
    <p:sldId xmlns:r="http://schemas.openxmlformats.org/officeDocument/2006/relationships" id="261" r:id="Rcb1616b1b5304ee6"/>
    <p:sldId xmlns:r="http://schemas.openxmlformats.org/officeDocument/2006/relationships" id="262" r:id="Rab6c3b7718684c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95e1021e14ca6" /><Relationship Type="http://schemas.openxmlformats.org/officeDocument/2006/relationships/slide" Target="/ppt/slides/slide1.xml" Id="R507bd4b502b64cab" /><Relationship Type="http://schemas.openxmlformats.org/officeDocument/2006/relationships/slide" Target="/ppt/slides/slide2.xml" Id="Rf0d91eba32a8449a" /><Relationship Type="http://schemas.openxmlformats.org/officeDocument/2006/relationships/slide" Target="/ppt/slides/slide3.xml" Id="Rf19deb582dca4c7b" /><Relationship Type="http://schemas.openxmlformats.org/officeDocument/2006/relationships/slide" Target="/ppt/slides/slide4.xml" Id="R2992e4afc71d4ae5" /><Relationship Type="http://schemas.openxmlformats.org/officeDocument/2006/relationships/slide" Target="/ppt/slides/slide5.xml" Id="R9cda75a048364404" /><Relationship Type="http://schemas.openxmlformats.org/officeDocument/2006/relationships/slide" Target="/ppt/slides/slide6.xml" Id="Rcb1616b1b5304ee6" /><Relationship Type="http://schemas.openxmlformats.org/officeDocument/2006/relationships/slide" Target="/ppt/slides/slide7.xml" Id="Rab6c3b7718684c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175cdb64a4c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04742a984494b" /><Relationship Type="http://schemas.openxmlformats.org/officeDocument/2006/relationships/theme" Target="/ppt/slideMasters/theme/theme1.xml" Id="Rd89c7373542a41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a04742a98449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e142d90ae40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28196751947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d9db562474c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ee1409b4a42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1bf3e8c264b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7a6e0123642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72762556c42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MUSTAD INDUSTRIER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INDUSTRIER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60 658 000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60 026 000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61 168 000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1 777 384 000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1 812 615 000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INDUSTRIER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925 321 621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