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c5cdcd3fe2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2af8b0a2c4e50"/>
  </p:sldMasterIdLst>
  <p:sldIdLst>
    <p:sldId xmlns:r="http://schemas.openxmlformats.org/officeDocument/2006/relationships" id="256" r:id="Rc25f85e794c24355"/>
    <p:sldId xmlns:r="http://schemas.openxmlformats.org/officeDocument/2006/relationships" id="257" r:id="R99b59431e70e486f"/>
    <p:sldId xmlns:r="http://schemas.openxmlformats.org/officeDocument/2006/relationships" id="258" r:id="R36ad17dd8e264972"/>
    <p:sldId xmlns:r="http://schemas.openxmlformats.org/officeDocument/2006/relationships" id="259" r:id="Rf217610044fd4b5a"/>
    <p:sldId xmlns:r="http://schemas.openxmlformats.org/officeDocument/2006/relationships" id="260" r:id="R2782463ee31d47e4"/>
    <p:sldId xmlns:r="http://schemas.openxmlformats.org/officeDocument/2006/relationships" id="261" r:id="R84a1ab23bb41437a"/>
    <p:sldId xmlns:r="http://schemas.openxmlformats.org/officeDocument/2006/relationships" id="262" r:id="R57180e657d29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2af8b0a2c4e50" /><Relationship Type="http://schemas.openxmlformats.org/officeDocument/2006/relationships/slide" Target="/ppt/slides/slide1.xml" Id="Rc25f85e794c24355" /><Relationship Type="http://schemas.openxmlformats.org/officeDocument/2006/relationships/slide" Target="/ppt/slides/slide2.xml" Id="R99b59431e70e486f" /><Relationship Type="http://schemas.openxmlformats.org/officeDocument/2006/relationships/slide" Target="/ppt/slides/slide3.xml" Id="R36ad17dd8e264972" /><Relationship Type="http://schemas.openxmlformats.org/officeDocument/2006/relationships/slide" Target="/ppt/slides/slide4.xml" Id="Rf217610044fd4b5a" /><Relationship Type="http://schemas.openxmlformats.org/officeDocument/2006/relationships/slide" Target="/ppt/slides/slide5.xml" Id="R2782463ee31d47e4" /><Relationship Type="http://schemas.openxmlformats.org/officeDocument/2006/relationships/slide" Target="/ppt/slides/slide6.xml" Id="R84a1ab23bb41437a" /><Relationship Type="http://schemas.openxmlformats.org/officeDocument/2006/relationships/slide" Target="/ppt/slides/slide7.xml" Id="R57180e657d29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fc7619feb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cf1f37d649e7" /><Relationship Type="http://schemas.openxmlformats.org/officeDocument/2006/relationships/theme" Target="/ppt/slideMasters/theme/theme1.xml" Id="Ra88fdc37e6c5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6cf1f37d6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74f27dd3647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09bf642e7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bc417b5da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08547415548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97fc87d68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98dae800e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6562534e4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CAPITAL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