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d4a5783e524c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e73777baa4486d"/>
  </p:sldMasterIdLst>
  <p:sldIdLst>
    <p:sldId xmlns:r="http://schemas.openxmlformats.org/officeDocument/2006/relationships" id="256" r:id="R134c8b4856db4036"/>
    <p:sldId xmlns:r="http://schemas.openxmlformats.org/officeDocument/2006/relationships" id="257" r:id="R1b55cba209af4f6e"/>
    <p:sldId xmlns:r="http://schemas.openxmlformats.org/officeDocument/2006/relationships" id="258" r:id="Rc525160875e34d5b"/>
    <p:sldId xmlns:r="http://schemas.openxmlformats.org/officeDocument/2006/relationships" id="259" r:id="R8ac7e4cbab2b40fa"/>
    <p:sldId xmlns:r="http://schemas.openxmlformats.org/officeDocument/2006/relationships" id="260" r:id="Rf4ab4acc0057427f"/>
    <p:sldId xmlns:r="http://schemas.openxmlformats.org/officeDocument/2006/relationships" id="261" r:id="R9e02d819cde34435"/>
    <p:sldId xmlns:r="http://schemas.openxmlformats.org/officeDocument/2006/relationships" id="262" r:id="Rf4bd8322a9c7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e73777baa4486d" /><Relationship Type="http://schemas.openxmlformats.org/officeDocument/2006/relationships/slide" Target="/ppt/slides/slide1.xml" Id="R134c8b4856db4036" /><Relationship Type="http://schemas.openxmlformats.org/officeDocument/2006/relationships/slide" Target="/ppt/slides/slide2.xml" Id="R1b55cba209af4f6e" /><Relationship Type="http://schemas.openxmlformats.org/officeDocument/2006/relationships/slide" Target="/ppt/slides/slide3.xml" Id="Rc525160875e34d5b" /><Relationship Type="http://schemas.openxmlformats.org/officeDocument/2006/relationships/slide" Target="/ppt/slides/slide4.xml" Id="R8ac7e4cbab2b40fa" /><Relationship Type="http://schemas.openxmlformats.org/officeDocument/2006/relationships/slide" Target="/ppt/slides/slide5.xml" Id="Rf4ab4acc0057427f" /><Relationship Type="http://schemas.openxmlformats.org/officeDocument/2006/relationships/slide" Target="/ppt/slides/slide6.xml" Id="R9e02d819cde34435" /><Relationship Type="http://schemas.openxmlformats.org/officeDocument/2006/relationships/slide" Target="/ppt/slides/slide7.xml" Id="Rf4bd8322a9c7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b6c13b646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afc0ce481429b" /><Relationship Type="http://schemas.openxmlformats.org/officeDocument/2006/relationships/theme" Target="/ppt/slideMasters/theme/theme1.xml" Id="Rfa5dff155cfb47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6afc0ce48142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27fe0b25c43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48b678710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7321a810a4f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8c99c98574c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ba593c86d41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627ed170e45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ca765863a47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MEZCAL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MEZCAL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4 522 187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459 305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 RESTAURANTDRIFT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LARSENS VE OG VEL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LØVØEN JON ANDERS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Osterhaus' gate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