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6d4152d11a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3e5833ddf4071"/>
  </p:sldMasterIdLst>
  <p:sldIdLst>
    <p:sldId xmlns:r="http://schemas.openxmlformats.org/officeDocument/2006/relationships" id="256" r:id="R7f768e0d506f4aad"/>
    <p:sldId xmlns:r="http://schemas.openxmlformats.org/officeDocument/2006/relationships" id="257" r:id="R3dd56f2c4bd74498"/>
    <p:sldId xmlns:r="http://schemas.openxmlformats.org/officeDocument/2006/relationships" id="258" r:id="Re26b2b0da6044ae9"/>
    <p:sldId xmlns:r="http://schemas.openxmlformats.org/officeDocument/2006/relationships" id="259" r:id="Rd4298d7970cb45c4"/>
    <p:sldId xmlns:r="http://schemas.openxmlformats.org/officeDocument/2006/relationships" id="260" r:id="R26073cb180c84d15"/>
    <p:sldId xmlns:r="http://schemas.openxmlformats.org/officeDocument/2006/relationships" id="261" r:id="Rf06d8c362b87430d"/>
    <p:sldId xmlns:r="http://schemas.openxmlformats.org/officeDocument/2006/relationships" id="262" r:id="Rfc025ff5e57f4b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3e5833ddf4071" /><Relationship Type="http://schemas.openxmlformats.org/officeDocument/2006/relationships/slide" Target="/ppt/slides/slide1.xml" Id="R7f768e0d506f4aad" /><Relationship Type="http://schemas.openxmlformats.org/officeDocument/2006/relationships/slide" Target="/ppt/slides/slide2.xml" Id="R3dd56f2c4bd74498" /><Relationship Type="http://schemas.openxmlformats.org/officeDocument/2006/relationships/slide" Target="/ppt/slides/slide3.xml" Id="Re26b2b0da6044ae9" /><Relationship Type="http://schemas.openxmlformats.org/officeDocument/2006/relationships/slide" Target="/ppt/slides/slide4.xml" Id="Rd4298d7970cb45c4" /><Relationship Type="http://schemas.openxmlformats.org/officeDocument/2006/relationships/slide" Target="/ppt/slides/slide5.xml" Id="R26073cb180c84d15" /><Relationship Type="http://schemas.openxmlformats.org/officeDocument/2006/relationships/slide" Target="/ppt/slides/slide6.xml" Id="Rf06d8c362b87430d" /><Relationship Type="http://schemas.openxmlformats.org/officeDocument/2006/relationships/slide" Target="/ppt/slides/slide7.xml" Id="Rfc025ff5e57f4b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aa8250f96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2045786fa4800" /><Relationship Type="http://schemas.openxmlformats.org/officeDocument/2006/relationships/theme" Target="/ppt/slideMasters/theme/theme1.xml" Id="R196e8a06ba36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62045786fa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6111adae54d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792e901c244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91e5b10de4a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6951c28604d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3e7940f3848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5dbd6dc1a41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6900e2632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STORASUND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1 073 580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9 586 707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 ENGINEERING SERVICES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