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34c8026644a4a3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1ea6d6ff8f744d9"/>
  </p:sldMasterIdLst>
  <p:sldIdLst>
    <p:sldId xmlns:r="http://schemas.openxmlformats.org/officeDocument/2006/relationships" id="256" r:id="R8013c47f3670487e"/>
    <p:sldId xmlns:r="http://schemas.openxmlformats.org/officeDocument/2006/relationships" id="257" r:id="Rc2e82f50d0b7482f"/>
    <p:sldId xmlns:r="http://schemas.openxmlformats.org/officeDocument/2006/relationships" id="258" r:id="R55527623340b49c2"/>
    <p:sldId xmlns:r="http://schemas.openxmlformats.org/officeDocument/2006/relationships" id="259" r:id="R91a8a704506f4491"/>
    <p:sldId xmlns:r="http://schemas.openxmlformats.org/officeDocument/2006/relationships" id="260" r:id="R84d07c69e247497f"/>
    <p:sldId xmlns:r="http://schemas.openxmlformats.org/officeDocument/2006/relationships" id="261" r:id="R73bfb58ca8c548f8"/>
    <p:sldId xmlns:r="http://schemas.openxmlformats.org/officeDocument/2006/relationships" id="262" r:id="R6618c83fac96411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1ea6d6ff8f744d9" /><Relationship Type="http://schemas.openxmlformats.org/officeDocument/2006/relationships/slide" Target="/ppt/slides/slide1.xml" Id="R8013c47f3670487e" /><Relationship Type="http://schemas.openxmlformats.org/officeDocument/2006/relationships/slide" Target="/ppt/slides/slide2.xml" Id="Rc2e82f50d0b7482f" /><Relationship Type="http://schemas.openxmlformats.org/officeDocument/2006/relationships/slide" Target="/ppt/slides/slide3.xml" Id="R55527623340b49c2" /><Relationship Type="http://schemas.openxmlformats.org/officeDocument/2006/relationships/slide" Target="/ppt/slides/slide4.xml" Id="R91a8a704506f4491" /><Relationship Type="http://schemas.openxmlformats.org/officeDocument/2006/relationships/slide" Target="/ppt/slides/slide5.xml" Id="R84d07c69e247497f" /><Relationship Type="http://schemas.openxmlformats.org/officeDocument/2006/relationships/slide" Target="/ppt/slides/slide6.xml" Id="R73bfb58ca8c548f8" /><Relationship Type="http://schemas.openxmlformats.org/officeDocument/2006/relationships/slide" Target="/ppt/slides/slide7.xml" Id="R6618c83fac96411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ac1dc57f0754cc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e7c7a1e91940c1" /><Relationship Type="http://schemas.openxmlformats.org/officeDocument/2006/relationships/theme" Target="/ppt/slideMasters/theme/theme1.xml" Id="Rce68a0e306ce4d6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4e7c7a1e91940c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10a0f5079d46e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87416abcb7459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6f4aa3fda64af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0b0d43404f4b3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0903721c5e46a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ce7c1e6c57419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423e583038434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STRAUMEN NETT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STRAUMEN NETT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STRAUMEN NETT AS ble etablert [år] og holder til i Sykkylven.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STRAUMEN NETT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STRAUMEN NETT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STRAUMEN NETT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42 037 738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2 745 864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−338 964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47 930 777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118 223 961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STRAUMEN NETT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SYKKYLVEN ENERGI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STRAUMEN NETT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Haugsetvegen 33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6230 Sykkylven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92 04 02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firmapost@straumen-nett.no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www.straumen-nett.no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925 354 813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STRAUMEN NETT AS</a:t>
            </a:r>
          </a:p>
        </p:txBody>
      </p:sp>
    </p:spTree>
  </p:cSld>
  <p:clrMapOvr>
    <a:masterClrMapping xmlns:a="http://schemas.openxmlformats.org/drawingml/2006/main"/>
  </p:clrMapOvr>
</p:sld>
</file>