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4a39720f0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ecf9030d14201"/>
  </p:sldMasterIdLst>
  <p:sldIdLst>
    <p:sldId xmlns:r="http://schemas.openxmlformats.org/officeDocument/2006/relationships" id="256" r:id="R8553142beb884af4"/>
    <p:sldId xmlns:r="http://schemas.openxmlformats.org/officeDocument/2006/relationships" id="257" r:id="R9ea4dc0d4d7b4a8a"/>
    <p:sldId xmlns:r="http://schemas.openxmlformats.org/officeDocument/2006/relationships" id="258" r:id="R168fb6b35aa14be1"/>
    <p:sldId xmlns:r="http://schemas.openxmlformats.org/officeDocument/2006/relationships" id="259" r:id="R505aae39b57246f7"/>
    <p:sldId xmlns:r="http://schemas.openxmlformats.org/officeDocument/2006/relationships" id="260" r:id="R7554f9aac9e84c47"/>
    <p:sldId xmlns:r="http://schemas.openxmlformats.org/officeDocument/2006/relationships" id="261" r:id="R0ee1a59d87954559"/>
    <p:sldId xmlns:r="http://schemas.openxmlformats.org/officeDocument/2006/relationships" id="262" r:id="Re16c40377d20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ecf9030d14201" /><Relationship Type="http://schemas.openxmlformats.org/officeDocument/2006/relationships/slide" Target="/ppt/slides/slide1.xml" Id="R8553142beb884af4" /><Relationship Type="http://schemas.openxmlformats.org/officeDocument/2006/relationships/slide" Target="/ppt/slides/slide2.xml" Id="R9ea4dc0d4d7b4a8a" /><Relationship Type="http://schemas.openxmlformats.org/officeDocument/2006/relationships/slide" Target="/ppt/slides/slide3.xml" Id="R168fb6b35aa14be1" /><Relationship Type="http://schemas.openxmlformats.org/officeDocument/2006/relationships/slide" Target="/ppt/slides/slide4.xml" Id="R505aae39b57246f7" /><Relationship Type="http://schemas.openxmlformats.org/officeDocument/2006/relationships/slide" Target="/ppt/slides/slide5.xml" Id="R7554f9aac9e84c47" /><Relationship Type="http://schemas.openxmlformats.org/officeDocument/2006/relationships/slide" Target="/ppt/slides/slide6.xml" Id="R0ee1a59d87954559" /><Relationship Type="http://schemas.openxmlformats.org/officeDocument/2006/relationships/slide" Target="/ppt/slides/slide7.xml" Id="Re16c40377d20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e3e703884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28b60079f466b" /><Relationship Type="http://schemas.openxmlformats.org/officeDocument/2006/relationships/theme" Target="/ppt/slideMasters/theme/theme1.xml" Id="Rcfc73a8154ff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28b60079f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4ba67b60e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03b4c610d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3ee7d3179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1b31a26f1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cdb19b2f4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e1c816365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6c5f9ec8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