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07e4e65c5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7534260694acd"/>
  </p:sldMasterIdLst>
  <p:sldIdLst>
    <p:sldId xmlns:r="http://schemas.openxmlformats.org/officeDocument/2006/relationships" id="256" r:id="Rf6cf2474e9be46c7"/>
    <p:sldId xmlns:r="http://schemas.openxmlformats.org/officeDocument/2006/relationships" id="257" r:id="R8595d1ae68524afc"/>
    <p:sldId xmlns:r="http://schemas.openxmlformats.org/officeDocument/2006/relationships" id="258" r:id="Rca708da840414ab3"/>
    <p:sldId xmlns:r="http://schemas.openxmlformats.org/officeDocument/2006/relationships" id="259" r:id="R4f98e1e61907454b"/>
    <p:sldId xmlns:r="http://schemas.openxmlformats.org/officeDocument/2006/relationships" id="260" r:id="R92edd8fb321f40e0"/>
    <p:sldId xmlns:r="http://schemas.openxmlformats.org/officeDocument/2006/relationships" id="261" r:id="R29a1eb1a0f0f4752"/>
    <p:sldId xmlns:r="http://schemas.openxmlformats.org/officeDocument/2006/relationships" id="262" r:id="Rb7c0391c5b514a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7534260694acd" /><Relationship Type="http://schemas.openxmlformats.org/officeDocument/2006/relationships/slide" Target="/ppt/slides/slide1.xml" Id="Rf6cf2474e9be46c7" /><Relationship Type="http://schemas.openxmlformats.org/officeDocument/2006/relationships/slide" Target="/ppt/slides/slide2.xml" Id="R8595d1ae68524afc" /><Relationship Type="http://schemas.openxmlformats.org/officeDocument/2006/relationships/slide" Target="/ppt/slides/slide3.xml" Id="Rca708da840414ab3" /><Relationship Type="http://schemas.openxmlformats.org/officeDocument/2006/relationships/slide" Target="/ppt/slides/slide4.xml" Id="R4f98e1e61907454b" /><Relationship Type="http://schemas.openxmlformats.org/officeDocument/2006/relationships/slide" Target="/ppt/slides/slide5.xml" Id="R92edd8fb321f40e0" /><Relationship Type="http://schemas.openxmlformats.org/officeDocument/2006/relationships/slide" Target="/ppt/slides/slide6.xml" Id="R29a1eb1a0f0f4752" /><Relationship Type="http://schemas.openxmlformats.org/officeDocument/2006/relationships/slide" Target="/ppt/slides/slide7.xml" Id="Rb7c0391c5b514a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5d39a4c0640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683d404654de4" /><Relationship Type="http://schemas.openxmlformats.org/officeDocument/2006/relationships/theme" Target="/ppt/slideMasters/theme/theme1.xml" Id="R7b2e364ff0eb47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683d404654d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61e4239f246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f996a7b34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f9a9f0e0344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4e4d1cf48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68e79c9604b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cba5941d4a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acc44d635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SEAFOOD TRUST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SEAFOOD TRUST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SJØMATBEDRIFTERS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