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1423e430804b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d809e146ba422e"/>
  </p:sldMasterIdLst>
  <p:sldIdLst>
    <p:sldId xmlns:r="http://schemas.openxmlformats.org/officeDocument/2006/relationships" id="256" r:id="Rf35bc7c6f8be40f8"/>
    <p:sldId xmlns:r="http://schemas.openxmlformats.org/officeDocument/2006/relationships" id="257" r:id="Re77e69de33724ca6"/>
    <p:sldId xmlns:r="http://schemas.openxmlformats.org/officeDocument/2006/relationships" id="258" r:id="R7ca0420073214898"/>
    <p:sldId xmlns:r="http://schemas.openxmlformats.org/officeDocument/2006/relationships" id="259" r:id="Ra5a40fb081b04aa6"/>
    <p:sldId xmlns:r="http://schemas.openxmlformats.org/officeDocument/2006/relationships" id="260" r:id="Rbc873a3445624d7b"/>
    <p:sldId xmlns:r="http://schemas.openxmlformats.org/officeDocument/2006/relationships" id="261" r:id="Re13f1d7228f64bb3"/>
    <p:sldId xmlns:r="http://schemas.openxmlformats.org/officeDocument/2006/relationships" id="262" r:id="R6e3589281234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809e146ba422e" /><Relationship Type="http://schemas.openxmlformats.org/officeDocument/2006/relationships/slide" Target="/ppt/slides/slide1.xml" Id="Rf35bc7c6f8be40f8" /><Relationship Type="http://schemas.openxmlformats.org/officeDocument/2006/relationships/slide" Target="/ppt/slides/slide2.xml" Id="Re77e69de33724ca6" /><Relationship Type="http://schemas.openxmlformats.org/officeDocument/2006/relationships/slide" Target="/ppt/slides/slide3.xml" Id="R7ca0420073214898" /><Relationship Type="http://schemas.openxmlformats.org/officeDocument/2006/relationships/slide" Target="/ppt/slides/slide4.xml" Id="Ra5a40fb081b04aa6" /><Relationship Type="http://schemas.openxmlformats.org/officeDocument/2006/relationships/slide" Target="/ppt/slides/slide5.xml" Id="Rbc873a3445624d7b" /><Relationship Type="http://schemas.openxmlformats.org/officeDocument/2006/relationships/slide" Target="/ppt/slides/slide6.xml" Id="Re13f1d7228f64bb3" /><Relationship Type="http://schemas.openxmlformats.org/officeDocument/2006/relationships/slide" Target="/ppt/slides/slide7.xml" Id="R6e3589281234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7a37f2f3149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640209d874010" /><Relationship Type="http://schemas.openxmlformats.org/officeDocument/2006/relationships/theme" Target="/ppt/slideMasters/theme/theme1.xml" Id="R2cb14690e24b4f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f640209d8740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30005df144c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c6a3d7f1044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b2eeb00a749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f8da077c94e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7a3c0c2ea4f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45a460aee45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8caa063684c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