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8a84bf94df4b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21a485749041b7"/>
  </p:sldMasterIdLst>
  <p:sldIdLst>
    <p:sldId xmlns:r="http://schemas.openxmlformats.org/officeDocument/2006/relationships" id="256" r:id="Reedb3e9a7965406a"/>
    <p:sldId xmlns:r="http://schemas.openxmlformats.org/officeDocument/2006/relationships" id="257" r:id="R9cb0dc4e752142e8"/>
    <p:sldId xmlns:r="http://schemas.openxmlformats.org/officeDocument/2006/relationships" id="258" r:id="R290af1c115614205"/>
    <p:sldId xmlns:r="http://schemas.openxmlformats.org/officeDocument/2006/relationships" id="259" r:id="Re79b46003dde4622"/>
    <p:sldId xmlns:r="http://schemas.openxmlformats.org/officeDocument/2006/relationships" id="260" r:id="Ra5ef3163cd034c7d"/>
    <p:sldId xmlns:r="http://schemas.openxmlformats.org/officeDocument/2006/relationships" id="261" r:id="R910b2e6164c44ec1"/>
    <p:sldId xmlns:r="http://schemas.openxmlformats.org/officeDocument/2006/relationships" id="262" r:id="R55c9d0fda913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1a485749041b7" /><Relationship Type="http://schemas.openxmlformats.org/officeDocument/2006/relationships/slide" Target="/ppt/slides/slide1.xml" Id="Reedb3e9a7965406a" /><Relationship Type="http://schemas.openxmlformats.org/officeDocument/2006/relationships/slide" Target="/ppt/slides/slide2.xml" Id="R9cb0dc4e752142e8" /><Relationship Type="http://schemas.openxmlformats.org/officeDocument/2006/relationships/slide" Target="/ppt/slides/slide3.xml" Id="R290af1c115614205" /><Relationship Type="http://schemas.openxmlformats.org/officeDocument/2006/relationships/slide" Target="/ppt/slides/slide4.xml" Id="Re79b46003dde4622" /><Relationship Type="http://schemas.openxmlformats.org/officeDocument/2006/relationships/slide" Target="/ppt/slides/slide5.xml" Id="Ra5ef3163cd034c7d" /><Relationship Type="http://schemas.openxmlformats.org/officeDocument/2006/relationships/slide" Target="/ppt/slides/slide6.xml" Id="R910b2e6164c44ec1" /><Relationship Type="http://schemas.openxmlformats.org/officeDocument/2006/relationships/slide" Target="/ppt/slides/slide7.xml" Id="R55c9d0fda913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3d964de93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953c776e646f0" /><Relationship Type="http://schemas.openxmlformats.org/officeDocument/2006/relationships/theme" Target="/ppt/slideMasters/theme/theme1.xml" Id="R6d1919c62cc2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953c776e6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35ff6d5c545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3a40690e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fa03aea1c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40cccf02249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fcb18a3d64e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c474708948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0043b0e664d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FUGLERUD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EIENDOM AS ble etablert [år] og holder til i Gullaug.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4 951 852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FUGLERUD BENT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Kvernbakken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3427 Gullaug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FUGLERUD EIENDOM AS</a:t>
            </a:r>
          </a:p>
        </p:txBody>
      </p:sp>
    </p:spTree>
  </p:cSld>
  <p:clrMapOvr>
    <a:masterClrMapping xmlns:a="http://schemas.openxmlformats.org/drawingml/2006/main"/>
  </p:clrMapOvr>
</p:sld>
</file>