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3981090e73b424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47361ecae324c04"/>
  </p:sldMasterIdLst>
  <p:sldIdLst>
    <p:sldId xmlns:r="http://schemas.openxmlformats.org/officeDocument/2006/relationships" id="256" r:id="R3af1c90822a24dc7"/>
    <p:sldId xmlns:r="http://schemas.openxmlformats.org/officeDocument/2006/relationships" id="257" r:id="Rae91fb9e71b44e58"/>
    <p:sldId xmlns:r="http://schemas.openxmlformats.org/officeDocument/2006/relationships" id="258" r:id="R7503a78bcb714b47"/>
    <p:sldId xmlns:r="http://schemas.openxmlformats.org/officeDocument/2006/relationships" id="259" r:id="Rc48b09c9b9d149f6"/>
    <p:sldId xmlns:r="http://schemas.openxmlformats.org/officeDocument/2006/relationships" id="260" r:id="R3e38086fe3e5458e"/>
    <p:sldId xmlns:r="http://schemas.openxmlformats.org/officeDocument/2006/relationships" id="261" r:id="R473467dde3ae47ec"/>
    <p:sldId xmlns:r="http://schemas.openxmlformats.org/officeDocument/2006/relationships" id="262" r:id="Rc2000f089739499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7361ecae324c04" /><Relationship Type="http://schemas.openxmlformats.org/officeDocument/2006/relationships/slide" Target="/ppt/slides/slide1.xml" Id="R3af1c90822a24dc7" /><Relationship Type="http://schemas.openxmlformats.org/officeDocument/2006/relationships/slide" Target="/ppt/slides/slide2.xml" Id="Rae91fb9e71b44e58" /><Relationship Type="http://schemas.openxmlformats.org/officeDocument/2006/relationships/slide" Target="/ppt/slides/slide3.xml" Id="R7503a78bcb714b47" /><Relationship Type="http://schemas.openxmlformats.org/officeDocument/2006/relationships/slide" Target="/ppt/slides/slide4.xml" Id="Rc48b09c9b9d149f6" /><Relationship Type="http://schemas.openxmlformats.org/officeDocument/2006/relationships/slide" Target="/ppt/slides/slide5.xml" Id="R3e38086fe3e5458e" /><Relationship Type="http://schemas.openxmlformats.org/officeDocument/2006/relationships/slide" Target="/ppt/slides/slide6.xml" Id="R473467dde3ae47ec" /><Relationship Type="http://schemas.openxmlformats.org/officeDocument/2006/relationships/slide" Target="/ppt/slides/slide7.xml" Id="Rc2000f089739499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f37c847c3944f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7c6b84046a41fd" /><Relationship Type="http://schemas.openxmlformats.org/officeDocument/2006/relationships/theme" Target="/ppt/slideMasters/theme/theme1.xml" Id="R522a16a1b86840d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87c6b84046a41f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0d045ff297481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b86fd00d96413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846e8a78ab4e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f9df761570446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7acd02f398423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eb86423e17450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f7d139c022479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AQUAMADAL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AQUAMADAL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AQUAMADAL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AQUAMADAL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AQUAMADAL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AQUAMADAL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502 738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352 512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289 236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3 722 660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3 922 346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AQUAMADAL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ATTRAMADAL ANDERS KR 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AQUAMADAL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Oddahagen 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4031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925 382 949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AQUAMADAL AS</a:t>
            </a:r>
          </a:p>
        </p:txBody>
      </p:sp>
    </p:spTree>
  </p:cSld>
  <p:clrMapOvr>
    <a:masterClrMapping xmlns:a="http://schemas.openxmlformats.org/drawingml/2006/main"/>
  </p:clrMapOvr>
</p:sld>
</file>