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3026f8a95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e1462a9404ffa"/>
  </p:sldMasterIdLst>
  <p:sldIdLst>
    <p:sldId xmlns:r="http://schemas.openxmlformats.org/officeDocument/2006/relationships" id="256" r:id="Re05da61af221422e"/>
    <p:sldId xmlns:r="http://schemas.openxmlformats.org/officeDocument/2006/relationships" id="257" r:id="Ra51a80f6ebf64099"/>
    <p:sldId xmlns:r="http://schemas.openxmlformats.org/officeDocument/2006/relationships" id="258" r:id="R9a0bb5b427a44863"/>
    <p:sldId xmlns:r="http://schemas.openxmlformats.org/officeDocument/2006/relationships" id="259" r:id="R957f4aa239524f7e"/>
    <p:sldId xmlns:r="http://schemas.openxmlformats.org/officeDocument/2006/relationships" id="260" r:id="R0181ab8c65e44835"/>
    <p:sldId xmlns:r="http://schemas.openxmlformats.org/officeDocument/2006/relationships" id="261" r:id="R4c47f2f71b654d3a"/>
    <p:sldId xmlns:r="http://schemas.openxmlformats.org/officeDocument/2006/relationships" id="262" r:id="Re00cee1e0eaa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e1462a9404ffa" /><Relationship Type="http://schemas.openxmlformats.org/officeDocument/2006/relationships/slide" Target="/ppt/slides/slide1.xml" Id="Re05da61af221422e" /><Relationship Type="http://schemas.openxmlformats.org/officeDocument/2006/relationships/slide" Target="/ppt/slides/slide2.xml" Id="Ra51a80f6ebf64099" /><Relationship Type="http://schemas.openxmlformats.org/officeDocument/2006/relationships/slide" Target="/ppt/slides/slide3.xml" Id="R9a0bb5b427a44863" /><Relationship Type="http://schemas.openxmlformats.org/officeDocument/2006/relationships/slide" Target="/ppt/slides/slide4.xml" Id="R957f4aa239524f7e" /><Relationship Type="http://schemas.openxmlformats.org/officeDocument/2006/relationships/slide" Target="/ppt/slides/slide5.xml" Id="R0181ab8c65e44835" /><Relationship Type="http://schemas.openxmlformats.org/officeDocument/2006/relationships/slide" Target="/ppt/slides/slide6.xml" Id="R4c47f2f71b654d3a" /><Relationship Type="http://schemas.openxmlformats.org/officeDocument/2006/relationships/slide" Target="/ppt/slides/slide7.xml" Id="Re00cee1e0eaa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ef1de1f83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4ff5815a4fbf" /><Relationship Type="http://schemas.openxmlformats.org/officeDocument/2006/relationships/theme" Target="/ppt/slideMasters/theme/theme1.xml" Id="R746d80d93215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64ff5815a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7a5249ead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44db8ead8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a7b891575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3c97b23d42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4d821ffe7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7aeb8abdf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f14779e9a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PRIDE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PRIDE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ANNA MARIA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PRIDE MICHAEL JOHN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Gildhus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