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53479a9d4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e73984224b4cd0"/>
  </p:sldMasterIdLst>
  <p:sldIdLst>
    <p:sldId xmlns:r="http://schemas.openxmlformats.org/officeDocument/2006/relationships" id="256" r:id="R86002b57a76a4bc4"/>
    <p:sldId xmlns:r="http://schemas.openxmlformats.org/officeDocument/2006/relationships" id="257" r:id="R04e22832d61548ea"/>
    <p:sldId xmlns:r="http://schemas.openxmlformats.org/officeDocument/2006/relationships" id="258" r:id="R06a6a5eb61cb4a6f"/>
    <p:sldId xmlns:r="http://schemas.openxmlformats.org/officeDocument/2006/relationships" id="259" r:id="R543a7c45f4e74d98"/>
    <p:sldId xmlns:r="http://schemas.openxmlformats.org/officeDocument/2006/relationships" id="260" r:id="R828148e4201847e5"/>
    <p:sldId xmlns:r="http://schemas.openxmlformats.org/officeDocument/2006/relationships" id="261" r:id="Ra51ece0dd0914932"/>
    <p:sldId xmlns:r="http://schemas.openxmlformats.org/officeDocument/2006/relationships" id="262" r:id="R988a91f322cd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73984224b4cd0" /><Relationship Type="http://schemas.openxmlformats.org/officeDocument/2006/relationships/slide" Target="/ppt/slides/slide1.xml" Id="R86002b57a76a4bc4" /><Relationship Type="http://schemas.openxmlformats.org/officeDocument/2006/relationships/slide" Target="/ppt/slides/slide2.xml" Id="R04e22832d61548ea" /><Relationship Type="http://schemas.openxmlformats.org/officeDocument/2006/relationships/slide" Target="/ppt/slides/slide3.xml" Id="R06a6a5eb61cb4a6f" /><Relationship Type="http://schemas.openxmlformats.org/officeDocument/2006/relationships/slide" Target="/ppt/slides/slide4.xml" Id="R543a7c45f4e74d98" /><Relationship Type="http://schemas.openxmlformats.org/officeDocument/2006/relationships/slide" Target="/ppt/slides/slide5.xml" Id="R828148e4201847e5" /><Relationship Type="http://schemas.openxmlformats.org/officeDocument/2006/relationships/slide" Target="/ppt/slides/slide6.xml" Id="Ra51ece0dd0914932" /><Relationship Type="http://schemas.openxmlformats.org/officeDocument/2006/relationships/slide" Target="/ppt/slides/slide7.xml" Id="R988a91f322cd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c661b84c643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e047bf5894a3b" /><Relationship Type="http://schemas.openxmlformats.org/officeDocument/2006/relationships/theme" Target="/ppt/slideMasters/theme/theme1.xml" Id="R9fc66b9f9928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e047bf589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32fcc0353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e4228b0f4b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de7f931e844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8a7428535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e498397d94b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e3c6f4670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806c4f4d47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