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1beff2cd3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15f4d36ac4714"/>
  </p:sldMasterIdLst>
  <p:sldIdLst>
    <p:sldId xmlns:r="http://schemas.openxmlformats.org/officeDocument/2006/relationships" id="256" r:id="R3c7e6f625dfc4d58"/>
    <p:sldId xmlns:r="http://schemas.openxmlformats.org/officeDocument/2006/relationships" id="257" r:id="R60125f4a068c44eb"/>
    <p:sldId xmlns:r="http://schemas.openxmlformats.org/officeDocument/2006/relationships" id="258" r:id="Rfed5633aaa9d4b32"/>
    <p:sldId xmlns:r="http://schemas.openxmlformats.org/officeDocument/2006/relationships" id="259" r:id="Rdd1123ea02a64522"/>
    <p:sldId xmlns:r="http://schemas.openxmlformats.org/officeDocument/2006/relationships" id="260" r:id="R7158c0f034204111"/>
    <p:sldId xmlns:r="http://schemas.openxmlformats.org/officeDocument/2006/relationships" id="261" r:id="Ra56c7ab8e82d40be"/>
    <p:sldId xmlns:r="http://schemas.openxmlformats.org/officeDocument/2006/relationships" id="262" r:id="R6a9eeffa5daf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15f4d36ac4714" /><Relationship Type="http://schemas.openxmlformats.org/officeDocument/2006/relationships/slide" Target="/ppt/slides/slide1.xml" Id="R3c7e6f625dfc4d58" /><Relationship Type="http://schemas.openxmlformats.org/officeDocument/2006/relationships/slide" Target="/ppt/slides/slide2.xml" Id="R60125f4a068c44eb" /><Relationship Type="http://schemas.openxmlformats.org/officeDocument/2006/relationships/slide" Target="/ppt/slides/slide3.xml" Id="Rfed5633aaa9d4b32" /><Relationship Type="http://schemas.openxmlformats.org/officeDocument/2006/relationships/slide" Target="/ppt/slides/slide4.xml" Id="Rdd1123ea02a64522" /><Relationship Type="http://schemas.openxmlformats.org/officeDocument/2006/relationships/slide" Target="/ppt/slides/slide5.xml" Id="R7158c0f034204111" /><Relationship Type="http://schemas.openxmlformats.org/officeDocument/2006/relationships/slide" Target="/ppt/slides/slide6.xml" Id="Ra56c7ab8e82d40be" /><Relationship Type="http://schemas.openxmlformats.org/officeDocument/2006/relationships/slide" Target="/ppt/slides/slide7.xml" Id="R6a9eeffa5daf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eb6a136ca44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dff1e8b7249b9" /><Relationship Type="http://schemas.openxmlformats.org/officeDocument/2006/relationships/theme" Target="/ppt/slideMasters/theme/theme1.xml" Id="R51f6607299de41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dff1e8b7249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58ed9d4df48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2cffa77b046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5db347187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f6c1451e3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dcb5181c0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770545f14f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e4453088b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EMILIE RO HELSEM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 INVEST AS</a:t>
            </a:r>
          </a:p>
        </p:txBody>
      </p:sp>
    </p:spTree>
  </p:cSld>
  <p:clrMapOvr>
    <a:masterClrMapping xmlns:a="http://schemas.openxmlformats.org/drawingml/2006/main"/>
  </p:clrMapOvr>
</p:sld>
</file>