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3afa76d18043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e433f61e0f4dc4"/>
  </p:sldMasterIdLst>
  <p:sldIdLst>
    <p:sldId xmlns:r="http://schemas.openxmlformats.org/officeDocument/2006/relationships" id="256" r:id="R503f86c6cc8e4e09"/>
    <p:sldId xmlns:r="http://schemas.openxmlformats.org/officeDocument/2006/relationships" id="257" r:id="Re71f82a018f64958"/>
    <p:sldId xmlns:r="http://schemas.openxmlformats.org/officeDocument/2006/relationships" id="258" r:id="Re08aba8d0d354db7"/>
    <p:sldId xmlns:r="http://schemas.openxmlformats.org/officeDocument/2006/relationships" id="259" r:id="R9d0ea8f3c08244b3"/>
    <p:sldId xmlns:r="http://schemas.openxmlformats.org/officeDocument/2006/relationships" id="260" r:id="R312f447e11534c5d"/>
    <p:sldId xmlns:r="http://schemas.openxmlformats.org/officeDocument/2006/relationships" id="261" r:id="Rfd8a947dabb148f1"/>
    <p:sldId xmlns:r="http://schemas.openxmlformats.org/officeDocument/2006/relationships" id="262" r:id="R98fd9a0e5f5e45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e433f61e0f4dc4" /><Relationship Type="http://schemas.openxmlformats.org/officeDocument/2006/relationships/slide" Target="/ppt/slides/slide1.xml" Id="R503f86c6cc8e4e09" /><Relationship Type="http://schemas.openxmlformats.org/officeDocument/2006/relationships/slide" Target="/ppt/slides/slide2.xml" Id="Re71f82a018f64958" /><Relationship Type="http://schemas.openxmlformats.org/officeDocument/2006/relationships/slide" Target="/ppt/slides/slide3.xml" Id="Re08aba8d0d354db7" /><Relationship Type="http://schemas.openxmlformats.org/officeDocument/2006/relationships/slide" Target="/ppt/slides/slide4.xml" Id="R9d0ea8f3c08244b3" /><Relationship Type="http://schemas.openxmlformats.org/officeDocument/2006/relationships/slide" Target="/ppt/slides/slide5.xml" Id="R312f447e11534c5d" /><Relationship Type="http://schemas.openxmlformats.org/officeDocument/2006/relationships/slide" Target="/ppt/slides/slide6.xml" Id="Rfd8a947dabb148f1" /><Relationship Type="http://schemas.openxmlformats.org/officeDocument/2006/relationships/slide" Target="/ppt/slides/slide7.xml" Id="R98fd9a0e5f5e45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3cd945be3d48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a8aecc0824e80" /><Relationship Type="http://schemas.openxmlformats.org/officeDocument/2006/relationships/theme" Target="/ppt/slideMasters/theme/theme1.xml" Id="R548447ce08634f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2a8aecc0824e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7f231830f41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53e98e1574b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fec610d3f49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cda6c0ec547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4f71bec0e46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d9226586f4e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10ba18d3149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AQURATIO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AQURATIO AS ble etablert [år] og holder til i Tårnåsen.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2 194 209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460 908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799 578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SKOVLY EKSTRASERVICE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Kornmoenga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1413 Tårnåsen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post@aquratio.no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