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142cf0ad342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27abc24b14281"/>
  </p:sldMasterIdLst>
  <p:sldIdLst>
    <p:sldId xmlns:r="http://schemas.openxmlformats.org/officeDocument/2006/relationships" id="256" r:id="R3687f902499143c0"/>
    <p:sldId xmlns:r="http://schemas.openxmlformats.org/officeDocument/2006/relationships" id="257" r:id="Rce946bbae38c4e25"/>
    <p:sldId xmlns:r="http://schemas.openxmlformats.org/officeDocument/2006/relationships" id="258" r:id="Re12698fdf78e4f83"/>
    <p:sldId xmlns:r="http://schemas.openxmlformats.org/officeDocument/2006/relationships" id="259" r:id="Rb72fcc3bed75465c"/>
    <p:sldId xmlns:r="http://schemas.openxmlformats.org/officeDocument/2006/relationships" id="260" r:id="R11f78f03c6d54d58"/>
    <p:sldId xmlns:r="http://schemas.openxmlformats.org/officeDocument/2006/relationships" id="261" r:id="R824cae19a25449db"/>
    <p:sldId xmlns:r="http://schemas.openxmlformats.org/officeDocument/2006/relationships" id="262" r:id="R8253ea578fdc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27abc24b14281" /><Relationship Type="http://schemas.openxmlformats.org/officeDocument/2006/relationships/slide" Target="/ppt/slides/slide1.xml" Id="R3687f902499143c0" /><Relationship Type="http://schemas.openxmlformats.org/officeDocument/2006/relationships/slide" Target="/ppt/slides/slide2.xml" Id="Rce946bbae38c4e25" /><Relationship Type="http://schemas.openxmlformats.org/officeDocument/2006/relationships/slide" Target="/ppt/slides/slide3.xml" Id="Re12698fdf78e4f83" /><Relationship Type="http://schemas.openxmlformats.org/officeDocument/2006/relationships/slide" Target="/ppt/slides/slide4.xml" Id="Rb72fcc3bed75465c" /><Relationship Type="http://schemas.openxmlformats.org/officeDocument/2006/relationships/slide" Target="/ppt/slides/slide5.xml" Id="R11f78f03c6d54d58" /><Relationship Type="http://schemas.openxmlformats.org/officeDocument/2006/relationships/slide" Target="/ppt/slides/slide6.xml" Id="R824cae19a25449db" /><Relationship Type="http://schemas.openxmlformats.org/officeDocument/2006/relationships/slide" Target="/ppt/slides/slide7.xml" Id="R8253ea578fdc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b3fb25c74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8bc5d827f42f2" /><Relationship Type="http://schemas.openxmlformats.org/officeDocument/2006/relationships/theme" Target="/ppt/slideMasters/theme/theme1.xml" Id="Rf5bcab6b562847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8bc5d827f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0d80d3625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7838bc370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5520e1a9a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93da45a59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d1d2d9ca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ee5261a304a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68580c567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TAKTEKKERBRØDRENE HUSTAD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TAKTEKKERBRØDRENE HUSTAD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3 059 083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1 131 977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862 199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1 782 016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 HUGO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WÆRNES MONICA 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925 631 469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TAKTEKKERBRØDRENE HUSTAD AS</a:t>
            </a:r>
          </a:p>
        </p:txBody>
      </p:sp>
    </p:spTree>
  </p:cSld>
  <p:clrMapOvr>
    <a:masterClrMapping xmlns:a="http://schemas.openxmlformats.org/drawingml/2006/main"/>
  </p:clrMapOvr>
</p:sld>
</file>