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240da25834a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74969d88bb4b82"/>
  </p:sldMasterIdLst>
  <p:sldIdLst>
    <p:sldId xmlns:r="http://schemas.openxmlformats.org/officeDocument/2006/relationships" id="256" r:id="R2054d0ec7431422e"/>
    <p:sldId xmlns:r="http://schemas.openxmlformats.org/officeDocument/2006/relationships" id="257" r:id="R918825460d3749a0"/>
    <p:sldId xmlns:r="http://schemas.openxmlformats.org/officeDocument/2006/relationships" id="258" r:id="R6880f61828384524"/>
    <p:sldId xmlns:r="http://schemas.openxmlformats.org/officeDocument/2006/relationships" id="259" r:id="Rd4b4f5b113664c97"/>
    <p:sldId xmlns:r="http://schemas.openxmlformats.org/officeDocument/2006/relationships" id="260" r:id="R4f01c60cb7a64f5d"/>
    <p:sldId xmlns:r="http://schemas.openxmlformats.org/officeDocument/2006/relationships" id="261" r:id="R8b21f23552ec4981"/>
    <p:sldId xmlns:r="http://schemas.openxmlformats.org/officeDocument/2006/relationships" id="262" r:id="R1853389567f14e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74969d88bb4b82" /><Relationship Type="http://schemas.openxmlformats.org/officeDocument/2006/relationships/slide" Target="/ppt/slides/slide1.xml" Id="R2054d0ec7431422e" /><Relationship Type="http://schemas.openxmlformats.org/officeDocument/2006/relationships/slide" Target="/ppt/slides/slide2.xml" Id="R918825460d3749a0" /><Relationship Type="http://schemas.openxmlformats.org/officeDocument/2006/relationships/slide" Target="/ppt/slides/slide3.xml" Id="R6880f61828384524" /><Relationship Type="http://schemas.openxmlformats.org/officeDocument/2006/relationships/slide" Target="/ppt/slides/slide4.xml" Id="Rd4b4f5b113664c97" /><Relationship Type="http://schemas.openxmlformats.org/officeDocument/2006/relationships/slide" Target="/ppt/slides/slide5.xml" Id="R4f01c60cb7a64f5d" /><Relationship Type="http://schemas.openxmlformats.org/officeDocument/2006/relationships/slide" Target="/ppt/slides/slide6.xml" Id="R8b21f23552ec4981" /><Relationship Type="http://schemas.openxmlformats.org/officeDocument/2006/relationships/slide" Target="/ppt/slides/slide7.xml" Id="R1853389567f14e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e87c913782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2df0ac4fb4404" /><Relationship Type="http://schemas.openxmlformats.org/officeDocument/2006/relationships/theme" Target="/ppt/slideMasters/theme/theme1.xml" Id="Re0134230a76e4a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52df0ac4fb44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7f900fc4f4e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2bd312ea141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b09d54827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1eb449f60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b03f9130a44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9d355f7e84c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d1a85c2f4d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EBA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EBA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782 431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1 066 269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BØGWALD AUSTERHEIM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Gulaksveien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925 635 421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EBA INVESTERING AS</a:t>
            </a:r>
          </a:p>
        </p:txBody>
      </p:sp>
    </p:spTree>
  </p:cSld>
  <p:clrMapOvr>
    <a:masterClrMapping xmlns:a="http://schemas.openxmlformats.org/drawingml/2006/main"/>
  </p:clrMapOvr>
</p:sld>
</file>