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8ef642be2a4c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be5197e36e4075"/>
  </p:sldMasterIdLst>
  <p:sldIdLst>
    <p:sldId xmlns:r="http://schemas.openxmlformats.org/officeDocument/2006/relationships" id="256" r:id="Rf5080dce137e49d4"/>
    <p:sldId xmlns:r="http://schemas.openxmlformats.org/officeDocument/2006/relationships" id="257" r:id="R43c967aeb9ba4484"/>
    <p:sldId xmlns:r="http://schemas.openxmlformats.org/officeDocument/2006/relationships" id="258" r:id="R634f71a1b5f545cf"/>
    <p:sldId xmlns:r="http://schemas.openxmlformats.org/officeDocument/2006/relationships" id="259" r:id="Rd6c9d91a15664a74"/>
    <p:sldId xmlns:r="http://schemas.openxmlformats.org/officeDocument/2006/relationships" id="260" r:id="Rf86c5227475e42e0"/>
    <p:sldId xmlns:r="http://schemas.openxmlformats.org/officeDocument/2006/relationships" id="261" r:id="Rabcadc69a6f84351"/>
    <p:sldId xmlns:r="http://schemas.openxmlformats.org/officeDocument/2006/relationships" id="262" r:id="R32644fee7e5541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e5197e36e4075" /><Relationship Type="http://schemas.openxmlformats.org/officeDocument/2006/relationships/slide" Target="/ppt/slides/slide1.xml" Id="Rf5080dce137e49d4" /><Relationship Type="http://schemas.openxmlformats.org/officeDocument/2006/relationships/slide" Target="/ppt/slides/slide2.xml" Id="R43c967aeb9ba4484" /><Relationship Type="http://schemas.openxmlformats.org/officeDocument/2006/relationships/slide" Target="/ppt/slides/slide3.xml" Id="R634f71a1b5f545cf" /><Relationship Type="http://schemas.openxmlformats.org/officeDocument/2006/relationships/slide" Target="/ppt/slides/slide4.xml" Id="Rd6c9d91a15664a74" /><Relationship Type="http://schemas.openxmlformats.org/officeDocument/2006/relationships/slide" Target="/ppt/slides/slide5.xml" Id="Rf86c5227475e42e0" /><Relationship Type="http://schemas.openxmlformats.org/officeDocument/2006/relationships/slide" Target="/ppt/slides/slide6.xml" Id="Rabcadc69a6f84351" /><Relationship Type="http://schemas.openxmlformats.org/officeDocument/2006/relationships/slide" Target="/ppt/slides/slide7.xml" Id="R32644fee7e5541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a221c8ec547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a286bbd2d4dd6" /><Relationship Type="http://schemas.openxmlformats.org/officeDocument/2006/relationships/theme" Target="/ppt/slideMasters/theme/theme1.xml" Id="R330d56201ea842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ea286bbd2d4d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09cd484fa4c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48ffb5ba24b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73ea05b4e46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dff9ee4314b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2d04c9d4743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a90d2bd7c46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302b914684d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IBALANSE SOTRA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IBALANSE SOTRA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226 762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786 714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IBALANSE HOLDING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ANGELTVEIT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Trollhaugmyra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925 686 913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