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1056c546ec46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b3096ebb044903"/>
  </p:sldMasterIdLst>
  <p:sldIdLst>
    <p:sldId xmlns:r="http://schemas.openxmlformats.org/officeDocument/2006/relationships" id="256" r:id="Rc2f7cd26c5dc42e5"/>
    <p:sldId xmlns:r="http://schemas.openxmlformats.org/officeDocument/2006/relationships" id="257" r:id="R1c57335a47fa424b"/>
    <p:sldId xmlns:r="http://schemas.openxmlformats.org/officeDocument/2006/relationships" id="258" r:id="R8d2124b12af34ec8"/>
    <p:sldId xmlns:r="http://schemas.openxmlformats.org/officeDocument/2006/relationships" id="259" r:id="Rf8d3a74f9ad44b0f"/>
    <p:sldId xmlns:r="http://schemas.openxmlformats.org/officeDocument/2006/relationships" id="260" r:id="R51f3eeaa5dbd484c"/>
    <p:sldId xmlns:r="http://schemas.openxmlformats.org/officeDocument/2006/relationships" id="261" r:id="R7d9e992217f846a7"/>
    <p:sldId xmlns:r="http://schemas.openxmlformats.org/officeDocument/2006/relationships" id="262" r:id="Re144a1bb008f4c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b3096ebb044903" /><Relationship Type="http://schemas.openxmlformats.org/officeDocument/2006/relationships/slide" Target="/ppt/slides/slide1.xml" Id="Rc2f7cd26c5dc42e5" /><Relationship Type="http://schemas.openxmlformats.org/officeDocument/2006/relationships/slide" Target="/ppt/slides/slide2.xml" Id="R1c57335a47fa424b" /><Relationship Type="http://schemas.openxmlformats.org/officeDocument/2006/relationships/slide" Target="/ppt/slides/slide3.xml" Id="R8d2124b12af34ec8" /><Relationship Type="http://schemas.openxmlformats.org/officeDocument/2006/relationships/slide" Target="/ppt/slides/slide4.xml" Id="Rf8d3a74f9ad44b0f" /><Relationship Type="http://schemas.openxmlformats.org/officeDocument/2006/relationships/slide" Target="/ppt/slides/slide5.xml" Id="R51f3eeaa5dbd484c" /><Relationship Type="http://schemas.openxmlformats.org/officeDocument/2006/relationships/slide" Target="/ppt/slides/slide6.xml" Id="R7d9e992217f846a7" /><Relationship Type="http://schemas.openxmlformats.org/officeDocument/2006/relationships/slide" Target="/ppt/slides/slide7.xml" Id="Re144a1bb008f4c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8dcb128afd42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d9317b226422a" /><Relationship Type="http://schemas.openxmlformats.org/officeDocument/2006/relationships/theme" Target="/ppt/slideMasters/theme/theme1.xml" Id="R0e35fd6e7a0748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d9317b22642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9c6ada6534b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7f293faae4b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b0b9a0d3b48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213e27fcd47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50e969ec042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258aca32d48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ce9c5bef744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 &amp; HALVORSEN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&amp; HALVORSEN AS ble etablert [år] og holder til i Nordby.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8 575 791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801 488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3 973 476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5 213 683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OLE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 Bruk, Hepa, Tomtervegen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2009 Nordby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83 71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