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325f0c96f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1d9c9342f4d09"/>
  </p:sldMasterIdLst>
  <p:sldIdLst>
    <p:sldId xmlns:r="http://schemas.openxmlformats.org/officeDocument/2006/relationships" id="256" r:id="R24bafb1eaae64669"/>
    <p:sldId xmlns:r="http://schemas.openxmlformats.org/officeDocument/2006/relationships" id="257" r:id="R638b9512fb074d33"/>
    <p:sldId xmlns:r="http://schemas.openxmlformats.org/officeDocument/2006/relationships" id="258" r:id="R1e18b4fca1c5483e"/>
    <p:sldId xmlns:r="http://schemas.openxmlformats.org/officeDocument/2006/relationships" id="259" r:id="Re925330a87d14a14"/>
    <p:sldId xmlns:r="http://schemas.openxmlformats.org/officeDocument/2006/relationships" id="260" r:id="R6129bd6ff9c648cd"/>
    <p:sldId xmlns:r="http://schemas.openxmlformats.org/officeDocument/2006/relationships" id="261" r:id="Rfd0653eb102c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1d9c9342f4d09" /><Relationship Type="http://schemas.openxmlformats.org/officeDocument/2006/relationships/slide" Target="/ppt/slides/slide1.xml" Id="R24bafb1eaae64669" /><Relationship Type="http://schemas.openxmlformats.org/officeDocument/2006/relationships/slide" Target="/ppt/slides/slide2.xml" Id="R638b9512fb074d33" /><Relationship Type="http://schemas.openxmlformats.org/officeDocument/2006/relationships/slide" Target="/ppt/slides/slide3.xml" Id="R1e18b4fca1c5483e" /><Relationship Type="http://schemas.openxmlformats.org/officeDocument/2006/relationships/slide" Target="/ppt/slides/slide4.xml" Id="Re925330a87d14a14" /><Relationship Type="http://schemas.openxmlformats.org/officeDocument/2006/relationships/slide" Target="/ppt/slides/slide5.xml" Id="R6129bd6ff9c648cd" /><Relationship Type="http://schemas.openxmlformats.org/officeDocument/2006/relationships/slide" Target="/ppt/slides/slide6.xml" Id="Rfd0653eb102c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b9f29375a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bb4dccc564591" /><Relationship Type="http://schemas.openxmlformats.org/officeDocument/2006/relationships/theme" Target="/ppt/slideMasters/theme/theme1.xml" Id="Rf0c8538ec316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bb4dccc56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8249632524d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f5d1b19bb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dc1bdde01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5c28aa5cd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fc01fae4743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acdb4e66b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REGNSKAPSKONSULENT BJARNE FJÆRLI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REGNSKAPSKONSULENT BJARNE FJÆRLI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REGNSKAPSKONSULENT BJARNE FJÆRLI ble etablert [år] og holder til i Gimse.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REGNSKAPSKONSULENT BJARNE FJÆRLI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REGNSKAPSKONSULENT BJARNE FJÆRLI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REGNSKAPSKONSULENT BJARNE FJÆRLI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REGNSKAPSKONSULENT BJARNE FJÆRLI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Klemmets veg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7227 Gimse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bj-fjaer@online.no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REGNSKAPSKONSULENT BJARNE FJÆRLI</a:t>
            </a:r>
          </a:p>
        </p:txBody>
      </p:sp>
    </p:spTree>
  </p:cSld>
  <p:clrMapOvr>
    <a:masterClrMapping xmlns:a="http://schemas.openxmlformats.org/drawingml/2006/main"/>
  </p:clrMapOvr>
</p:sld>
</file>