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aec47d5ee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d5a8709b04923"/>
  </p:sldMasterIdLst>
  <p:sldIdLst>
    <p:sldId xmlns:r="http://schemas.openxmlformats.org/officeDocument/2006/relationships" id="256" r:id="Rb4ec4715c95c491f"/>
    <p:sldId xmlns:r="http://schemas.openxmlformats.org/officeDocument/2006/relationships" id="257" r:id="R8cc7adc593fd4e02"/>
    <p:sldId xmlns:r="http://schemas.openxmlformats.org/officeDocument/2006/relationships" id="258" r:id="Rd9d442d045af4484"/>
    <p:sldId xmlns:r="http://schemas.openxmlformats.org/officeDocument/2006/relationships" id="259" r:id="R787d12eb32c84eb1"/>
    <p:sldId xmlns:r="http://schemas.openxmlformats.org/officeDocument/2006/relationships" id="260" r:id="R2e84c73571ae4cb8"/>
    <p:sldId xmlns:r="http://schemas.openxmlformats.org/officeDocument/2006/relationships" id="261" r:id="Rb868a3c6a4954af9"/>
    <p:sldId xmlns:r="http://schemas.openxmlformats.org/officeDocument/2006/relationships" id="262" r:id="R643345999be6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d5a8709b04923" /><Relationship Type="http://schemas.openxmlformats.org/officeDocument/2006/relationships/slide" Target="/ppt/slides/slide1.xml" Id="Rb4ec4715c95c491f" /><Relationship Type="http://schemas.openxmlformats.org/officeDocument/2006/relationships/slide" Target="/ppt/slides/slide2.xml" Id="R8cc7adc593fd4e02" /><Relationship Type="http://schemas.openxmlformats.org/officeDocument/2006/relationships/slide" Target="/ppt/slides/slide3.xml" Id="Rd9d442d045af4484" /><Relationship Type="http://schemas.openxmlformats.org/officeDocument/2006/relationships/slide" Target="/ppt/slides/slide4.xml" Id="R787d12eb32c84eb1" /><Relationship Type="http://schemas.openxmlformats.org/officeDocument/2006/relationships/slide" Target="/ppt/slides/slide5.xml" Id="R2e84c73571ae4cb8" /><Relationship Type="http://schemas.openxmlformats.org/officeDocument/2006/relationships/slide" Target="/ppt/slides/slide6.xml" Id="Rb868a3c6a4954af9" /><Relationship Type="http://schemas.openxmlformats.org/officeDocument/2006/relationships/slide" Target="/ppt/slides/slide7.xml" Id="R643345999be6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c7565a2954e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62c9306de4f37" /><Relationship Type="http://schemas.openxmlformats.org/officeDocument/2006/relationships/theme" Target="/ppt/slideMasters/theme/theme1.xml" Id="R533431a133614b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62c9306de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454ad426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b4df3a1c8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019c80bd9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0c2ae0b9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43725c080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8c8fd5b6f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a1d854fba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