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0883ffed7443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6ab5d6358f4a03"/>
  </p:sldMasterIdLst>
  <p:sldIdLst>
    <p:sldId xmlns:r="http://schemas.openxmlformats.org/officeDocument/2006/relationships" id="256" r:id="Rfac2f721c98d44b6"/>
    <p:sldId xmlns:r="http://schemas.openxmlformats.org/officeDocument/2006/relationships" id="257" r:id="R181504db8e98463d"/>
    <p:sldId xmlns:r="http://schemas.openxmlformats.org/officeDocument/2006/relationships" id="258" r:id="Rcbb7cc3ec55d4fa6"/>
    <p:sldId xmlns:r="http://schemas.openxmlformats.org/officeDocument/2006/relationships" id="259" r:id="Rb1e5eff6f21d4896"/>
    <p:sldId xmlns:r="http://schemas.openxmlformats.org/officeDocument/2006/relationships" id="260" r:id="R2536cebfeadc4589"/>
    <p:sldId xmlns:r="http://schemas.openxmlformats.org/officeDocument/2006/relationships" id="261" r:id="R006ffcf5f67847fc"/>
    <p:sldId xmlns:r="http://schemas.openxmlformats.org/officeDocument/2006/relationships" id="262" r:id="Re706315bd4fc4c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ab5d6358f4a03" /><Relationship Type="http://schemas.openxmlformats.org/officeDocument/2006/relationships/slide" Target="/ppt/slides/slide1.xml" Id="Rfac2f721c98d44b6" /><Relationship Type="http://schemas.openxmlformats.org/officeDocument/2006/relationships/slide" Target="/ppt/slides/slide2.xml" Id="R181504db8e98463d" /><Relationship Type="http://schemas.openxmlformats.org/officeDocument/2006/relationships/slide" Target="/ppt/slides/slide3.xml" Id="Rcbb7cc3ec55d4fa6" /><Relationship Type="http://schemas.openxmlformats.org/officeDocument/2006/relationships/slide" Target="/ppt/slides/slide4.xml" Id="Rb1e5eff6f21d4896" /><Relationship Type="http://schemas.openxmlformats.org/officeDocument/2006/relationships/slide" Target="/ppt/slides/slide5.xml" Id="R2536cebfeadc4589" /><Relationship Type="http://schemas.openxmlformats.org/officeDocument/2006/relationships/slide" Target="/ppt/slides/slide6.xml" Id="R006ffcf5f67847fc" /><Relationship Type="http://schemas.openxmlformats.org/officeDocument/2006/relationships/slide" Target="/ppt/slides/slide7.xml" Id="Re706315bd4fc4c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0de20f50b4e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a3962ee0245e5" /><Relationship Type="http://schemas.openxmlformats.org/officeDocument/2006/relationships/theme" Target="/ppt/slideMasters/theme/theme1.xml" Id="R8a403f9fcc8a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1a3962ee0245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ee92a7ff94f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a81f9ad0542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16d64b3264a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4135ae8b648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f6a2ad40640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6601d9a404a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afb1244074c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TALERA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TALERA NORD AS ble etablert [år] og holder til i Rørvik.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7 764 751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301 343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275 300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1 568 030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2 948 691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IMIDT MANAGEMENT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MOEN-GRUPPEN AS  –  37,6 %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TRANSPORT OG TERMINAL AS  –  17,4 %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7900 Rørvik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925 746 495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