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183c831314b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c45746c2f94e28"/>
  </p:sldMasterIdLst>
  <p:sldIdLst>
    <p:sldId xmlns:r="http://schemas.openxmlformats.org/officeDocument/2006/relationships" id="256" r:id="R58b5e427987c4954"/>
    <p:sldId xmlns:r="http://schemas.openxmlformats.org/officeDocument/2006/relationships" id="257" r:id="R661b62aebe5841b0"/>
    <p:sldId xmlns:r="http://schemas.openxmlformats.org/officeDocument/2006/relationships" id="258" r:id="Ree4504c8ee224d89"/>
    <p:sldId xmlns:r="http://schemas.openxmlformats.org/officeDocument/2006/relationships" id="259" r:id="Rfb788e4fde4b48aa"/>
    <p:sldId xmlns:r="http://schemas.openxmlformats.org/officeDocument/2006/relationships" id="260" r:id="Rd2fd4a902abf4e4b"/>
    <p:sldId xmlns:r="http://schemas.openxmlformats.org/officeDocument/2006/relationships" id="261" r:id="R056d8fb3e0054739"/>
    <p:sldId xmlns:r="http://schemas.openxmlformats.org/officeDocument/2006/relationships" id="262" r:id="Rd6a41bf8fe284d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c45746c2f94e28" /><Relationship Type="http://schemas.openxmlformats.org/officeDocument/2006/relationships/slide" Target="/ppt/slides/slide1.xml" Id="R58b5e427987c4954" /><Relationship Type="http://schemas.openxmlformats.org/officeDocument/2006/relationships/slide" Target="/ppt/slides/slide2.xml" Id="R661b62aebe5841b0" /><Relationship Type="http://schemas.openxmlformats.org/officeDocument/2006/relationships/slide" Target="/ppt/slides/slide3.xml" Id="Ree4504c8ee224d89" /><Relationship Type="http://schemas.openxmlformats.org/officeDocument/2006/relationships/slide" Target="/ppt/slides/slide4.xml" Id="Rfb788e4fde4b48aa" /><Relationship Type="http://schemas.openxmlformats.org/officeDocument/2006/relationships/slide" Target="/ppt/slides/slide5.xml" Id="Rd2fd4a902abf4e4b" /><Relationship Type="http://schemas.openxmlformats.org/officeDocument/2006/relationships/slide" Target="/ppt/slides/slide6.xml" Id="R056d8fb3e0054739" /><Relationship Type="http://schemas.openxmlformats.org/officeDocument/2006/relationships/slide" Target="/ppt/slides/slide7.xml" Id="Rd6a41bf8fe284d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ee41cd6004f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1cfd935ff4b49" /><Relationship Type="http://schemas.openxmlformats.org/officeDocument/2006/relationships/theme" Target="/ppt/slideMasters/theme/theme1.xml" Id="R75c4e02824b4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1cfd935ff4b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3d2ab46ec4e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85b0acb0f48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a8dcfd1114d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dff9b23054d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df14eac9141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3015ef63a4f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6985ca3dc4b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360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360 BYGG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−106 381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NORBUTAS RAMUNAS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Jerikoveien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360 BYGG AS</a:t>
            </a:r>
          </a:p>
        </p:txBody>
      </p:sp>
    </p:spTree>
  </p:cSld>
  <p:clrMapOvr>
    <a:masterClrMapping xmlns:a="http://schemas.openxmlformats.org/drawingml/2006/main"/>
  </p:clrMapOvr>
</p:sld>
</file>