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102f2629dd44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09c9e1c244d9b"/>
  </p:sldMasterIdLst>
  <p:sldIdLst>
    <p:sldId xmlns:r="http://schemas.openxmlformats.org/officeDocument/2006/relationships" id="256" r:id="R1a6d7bb96cfe4223"/>
    <p:sldId xmlns:r="http://schemas.openxmlformats.org/officeDocument/2006/relationships" id="257" r:id="R39ba427c662642c6"/>
    <p:sldId xmlns:r="http://schemas.openxmlformats.org/officeDocument/2006/relationships" id="258" r:id="R15d2f55cd70b439f"/>
    <p:sldId xmlns:r="http://schemas.openxmlformats.org/officeDocument/2006/relationships" id="259" r:id="Rd4a1f6e9abd44005"/>
    <p:sldId xmlns:r="http://schemas.openxmlformats.org/officeDocument/2006/relationships" id="260" r:id="Rc0c3fce480af464e"/>
    <p:sldId xmlns:r="http://schemas.openxmlformats.org/officeDocument/2006/relationships" id="261" r:id="Rf88d56ed05de4882"/>
    <p:sldId xmlns:r="http://schemas.openxmlformats.org/officeDocument/2006/relationships" id="262" r:id="R3212fc47d3fd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09c9e1c244d9b" /><Relationship Type="http://schemas.openxmlformats.org/officeDocument/2006/relationships/slide" Target="/ppt/slides/slide1.xml" Id="R1a6d7bb96cfe4223" /><Relationship Type="http://schemas.openxmlformats.org/officeDocument/2006/relationships/slide" Target="/ppt/slides/slide2.xml" Id="R39ba427c662642c6" /><Relationship Type="http://schemas.openxmlformats.org/officeDocument/2006/relationships/slide" Target="/ppt/slides/slide3.xml" Id="R15d2f55cd70b439f" /><Relationship Type="http://schemas.openxmlformats.org/officeDocument/2006/relationships/slide" Target="/ppt/slides/slide4.xml" Id="Rd4a1f6e9abd44005" /><Relationship Type="http://schemas.openxmlformats.org/officeDocument/2006/relationships/slide" Target="/ppt/slides/slide5.xml" Id="Rc0c3fce480af464e" /><Relationship Type="http://schemas.openxmlformats.org/officeDocument/2006/relationships/slide" Target="/ppt/slides/slide6.xml" Id="Rf88d56ed05de4882" /><Relationship Type="http://schemas.openxmlformats.org/officeDocument/2006/relationships/slide" Target="/ppt/slides/slide7.xml" Id="R3212fc47d3fd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bb11adb5f45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962b6431e4051" /><Relationship Type="http://schemas.openxmlformats.org/officeDocument/2006/relationships/theme" Target="/ppt/slideMasters/theme/theme1.xml" Id="R929a97547a5c44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962b6431e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a17789f934b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6e5b79eee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ee80b37aa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a62c263e2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c71ead94c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c78ddac604c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0678981da4f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HÅLOGALAND KRAFT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HÅLOGALAND KRAFT HOLDING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16 251 164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1 717 707 519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1 734 551 600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 KOMMUNE / HÁRSTTÁID SUOHKAN  –  48,6 %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DIELDDANUORI SUOHKAN - TJELDSUND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GRATANGEN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IBESTAD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KVÆFJORD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LØDINGEN KOMMUNE  –  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Harstad Rådhus, Hans Egedes gate 14, v/ Espen A Ludvigsen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