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5d3c14016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4c33f1625446c"/>
  </p:sldMasterIdLst>
  <p:sldIdLst>
    <p:sldId xmlns:r="http://schemas.openxmlformats.org/officeDocument/2006/relationships" id="256" r:id="R2e9fc4f7bf7443bd"/>
    <p:sldId xmlns:r="http://schemas.openxmlformats.org/officeDocument/2006/relationships" id="257" r:id="R06a4f04e1fc84183"/>
    <p:sldId xmlns:r="http://schemas.openxmlformats.org/officeDocument/2006/relationships" id="258" r:id="R187cdd0590b44084"/>
    <p:sldId xmlns:r="http://schemas.openxmlformats.org/officeDocument/2006/relationships" id="259" r:id="Re37e4d686c1844af"/>
    <p:sldId xmlns:r="http://schemas.openxmlformats.org/officeDocument/2006/relationships" id="260" r:id="R2b3478b316104e77"/>
    <p:sldId xmlns:r="http://schemas.openxmlformats.org/officeDocument/2006/relationships" id="261" r:id="Rc18c3a044a1c497d"/>
    <p:sldId xmlns:r="http://schemas.openxmlformats.org/officeDocument/2006/relationships" id="262" r:id="R6f3acc1af776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4c33f1625446c" /><Relationship Type="http://schemas.openxmlformats.org/officeDocument/2006/relationships/slide" Target="/ppt/slides/slide1.xml" Id="R2e9fc4f7bf7443bd" /><Relationship Type="http://schemas.openxmlformats.org/officeDocument/2006/relationships/slide" Target="/ppt/slides/slide2.xml" Id="R06a4f04e1fc84183" /><Relationship Type="http://schemas.openxmlformats.org/officeDocument/2006/relationships/slide" Target="/ppt/slides/slide3.xml" Id="R187cdd0590b44084" /><Relationship Type="http://schemas.openxmlformats.org/officeDocument/2006/relationships/slide" Target="/ppt/slides/slide4.xml" Id="Re37e4d686c1844af" /><Relationship Type="http://schemas.openxmlformats.org/officeDocument/2006/relationships/slide" Target="/ppt/slides/slide5.xml" Id="R2b3478b316104e77" /><Relationship Type="http://schemas.openxmlformats.org/officeDocument/2006/relationships/slide" Target="/ppt/slides/slide6.xml" Id="Rc18c3a044a1c497d" /><Relationship Type="http://schemas.openxmlformats.org/officeDocument/2006/relationships/slide" Target="/ppt/slides/slide7.xml" Id="R6f3acc1af776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f2b86b5e1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40bd9d094070" /><Relationship Type="http://schemas.openxmlformats.org/officeDocument/2006/relationships/theme" Target="/ppt/slideMasters/theme/theme1.xml" Id="R699b4c40eb19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b40bd9d09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dbe3e461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9b7a2cd9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017d8d174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85d17ab6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04c0c552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c1281f555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61adcb9a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APLYSIA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APLYSIA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47 329 316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MARHAUG HANNE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Adviso Advokatfirma AS, Rasmus Rønnebergs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