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3cb2b927114e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0f97c6687546f9"/>
  </p:sldMasterIdLst>
  <p:sldIdLst>
    <p:sldId xmlns:r="http://schemas.openxmlformats.org/officeDocument/2006/relationships" id="256" r:id="R9139f9ad87fd4f5c"/>
    <p:sldId xmlns:r="http://schemas.openxmlformats.org/officeDocument/2006/relationships" id="257" r:id="R6921da71187d42f6"/>
    <p:sldId xmlns:r="http://schemas.openxmlformats.org/officeDocument/2006/relationships" id="258" r:id="Rbe994b48e28f4304"/>
    <p:sldId xmlns:r="http://schemas.openxmlformats.org/officeDocument/2006/relationships" id="259" r:id="R41514c4a21cf4cfb"/>
    <p:sldId xmlns:r="http://schemas.openxmlformats.org/officeDocument/2006/relationships" id="260" r:id="Rc5abcb7572fa4ad4"/>
    <p:sldId xmlns:r="http://schemas.openxmlformats.org/officeDocument/2006/relationships" id="261" r:id="R96738b2677d44e19"/>
    <p:sldId xmlns:r="http://schemas.openxmlformats.org/officeDocument/2006/relationships" id="262" r:id="R7cffece25e654e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0f97c6687546f9" /><Relationship Type="http://schemas.openxmlformats.org/officeDocument/2006/relationships/slide" Target="/ppt/slides/slide1.xml" Id="R9139f9ad87fd4f5c" /><Relationship Type="http://schemas.openxmlformats.org/officeDocument/2006/relationships/slide" Target="/ppt/slides/slide2.xml" Id="R6921da71187d42f6" /><Relationship Type="http://schemas.openxmlformats.org/officeDocument/2006/relationships/slide" Target="/ppt/slides/slide3.xml" Id="Rbe994b48e28f4304" /><Relationship Type="http://schemas.openxmlformats.org/officeDocument/2006/relationships/slide" Target="/ppt/slides/slide4.xml" Id="R41514c4a21cf4cfb" /><Relationship Type="http://schemas.openxmlformats.org/officeDocument/2006/relationships/slide" Target="/ppt/slides/slide5.xml" Id="Rc5abcb7572fa4ad4" /><Relationship Type="http://schemas.openxmlformats.org/officeDocument/2006/relationships/slide" Target="/ppt/slides/slide6.xml" Id="R96738b2677d44e19" /><Relationship Type="http://schemas.openxmlformats.org/officeDocument/2006/relationships/slide" Target="/ppt/slides/slide7.xml" Id="R7cffece25e654e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4cf463fff44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425e053124fa5" /><Relationship Type="http://schemas.openxmlformats.org/officeDocument/2006/relationships/theme" Target="/ppt/slideMasters/theme/theme1.xml" Id="R45afcb3f23854d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1425e053124f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01af3cbe64e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73db72b2440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82f6586c44c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8507cf24547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878a6289f40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b9cdcc25c4a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c9379c1f040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GS-SERVICE AS ble etablert [år] og holder til i Sletta.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Nordangervågen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5939 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