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b02659932d3466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ae7fa75b5e41db"/>
  </p:sldMasterIdLst>
  <p:sldIdLst>
    <p:sldId xmlns:r="http://schemas.openxmlformats.org/officeDocument/2006/relationships" id="256" r:id="Rba18438dada64c40"/>
    <p:sldId xmlns:r="http://schemas.openxmlformats.org/officeDocument/2006/relationships" id="257" r:id="Rc44c2da220e04510"/>
    <p:sldId xmlns:r="http://schemas.openxmlformats.org/officeDocument/2006/relationships" id="258" r:id="Rda815f06934844b9"/>
    <p:sldId xmlns:r="http://schemas.openxmlformats.org/officeDocument/2006/relationships" id="259" r:id="Rdd00e23eaaf2494d"/>
    <p:sldId xmlns:r="http://schemas.openxmlformats.org/officeDocument/2006/relationships" id="260" r:id="Rf97c2ba7fdf1428a"/>
    <p:sldId xmlns:r="http://schemas.openxmlformats.org/officeDocument/2006/relationships" id="261" r:id="R25a57625d2334779"/>
    <p:sldId xmlns:r="http://schemas.openxmlformats.org/officeDocument/2006/relationships" id="262" r:id="Rd7c12de295c04139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ae7fa75b5e41db" /><Relationship Type="http://schemas.openxmlformats.org/officeDocument/2006/relationships/slide" Target="/ppt/slides/slide1.xml" Id="Rba18438dada64c40" /><Relationship Type="http://schemas.openxmlformats.org/officeDocument/2006/relationships/slide" Target="/ppt/slides/slide2.xml" Id="Rc44c2da220e04510" /><Relationship Type="http://schemas.openxmlformats.org/officeDocument/2006/relationships/slide" Target="/ppt/slides/slide3.xml" Id="Rda815f06934844b9" /><Relationship Type="http://schemas.openxmlformats.org/officeDocument/2006/relationships/slide" Target="/ppt/slides/slide4.xml" Id="Rdd00e23eaaf2494d" /><Relationship Type="http://schemas.openxmlformats.org/officeDocument/2006/relationships/slide" Target="/ppt/slides/slide5.xml" Id="Rf97c2ba7fdf1428a" /><Relationship Type="http://schemas.openxmlformats.org/officeDocument/2006/relationships/slide" Target="/ppt/slides/slide6.xml" Id="R25a57625d2334779" /><Relationship Type="http://schemas.openxmlformats.org/officeDocument/2006/relationships/slide" Target="/ppt/slides/slide7.xml" Id="Rd7c12de295c04139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20be7b83b0042b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96a886f46c4384" /><Relationship Type="http://schemas.openxmlformats.org/officeDocument/2006/relationships/theme" Target="/ppt/slideMasters/theme/theme1.xml" Id="Rbf260f9075a14e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896a886f46c438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7ba15932bd40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090420a93c4c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24ca5a1cf06498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d0b81d9f704b9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49d351b4e405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fe7c57715a421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f967c0ee54d1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STEINBAKKEN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STEINBAKKEN AS ble etablert [år] og holder til i Egersund.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−68 408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2 496 978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78 254 931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80 285 378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EIRIN MONG DVERSNES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Kråkefjellveien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4370 Egersund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925 803 421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STEINBAKKEN AS</a:t>
            </a:r>
          </a:p>
        </p:txBody>
      </p:sp>
    </p:spTree>
  </p:cSld>
  <p:clrMapOvr>
    <a:masterClrMapping xmlns:a="http://schemas.openxmlformats.org/drawingml/2006/main"/>
  </p:clrMapOvr>
</p:sld>
</file>