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d085f6465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e69c7c73341ce"/>
  </p:sldMasterIdLst>
  <p:sldIdLst>
    <p:sldId xmlns:r="http://schemas.openxmlformats.org/officeDocument/2006/relationships" id="256" r:id="R1ef957d3908545fc"/>
    <p:sldId xmlns:r="http://schemas.openxmlformats.org/officeDocument/2006/relationships" id="257" r:id="Rd09f342cc0db4cf9"/>
    <p:sldId xmlns:r="http://schemas.openxmlformats.org/officeDocument/2006/relationships" id="258" r:id="Rb1202194285c4847"/>
    <p:sldId xmlns:r="http://schemas.openxmlformats.org/officeDocument/2006/relationships" id="259" r:id="R798e28db9fee41a2"/>
    <p:sldId xmlns:r="http://schemas.openxmlformats.org/officeDocument/2006/relationships" id="260" r:id="R777a4a2d907a4dd3"/>
    <p:sldId xmlns:r="http://schemas.openxmlformats.org/officeDocument/2006/relationships" id="261" r:id="R4e129265427a450b"/>
    <p:sldId xmlns:r="http://schemas.openxmlformats.org/officeDocument/2006/relationships" id="262" r:id="R1b8b50fe16814c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e69c7c73341ce" /><Relationship Type="http://schemas.openxmlformats.org/officeDocument/2006/relationships/slide" Target="/ppt/slides/slide1.xml" Id="R1ef957d3908545fc" /><Relationship Type="http://schemas.openxmlformats.org/officeDocument/2006/relationships/slide" Target="/ppt/slides/slide2.xml" Id="Rd09f342cc0db4cf9" /><Relationship Type="http://schemas.openxmlformats.org/officeDocument/2006/relationships/slide" Target="/ppt/slides/slide3.xml" Id="Rb1202194285c4847" /><Relationship Type="http://schemas.openxmlformats.org/officeDocument/2006/relationships/slide" Target="/ppt/slides/slide4.xml" Id="R798e28db9fee41a2" /><Relationship Type="http://schemas.openxmlformats.org/officeDocument/2006/relationships/slide" Target="/ppt/slides/slide5.xml" Id="R777a4a2d907a4dd3" /><Relationship Type="http://schemas.openxmlformats.org/officeDocument/2006/relationships/slide" Target="/ppt/slides/slide6.xml" Id="R4e129265427a450b" /><Relationship Type="http://schemas.openxmlformats.org/officeDocument/2006/relationships/slide" Target="/ppt/slides/slide7.xml" Id="R1b8b50fe16814c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ff948b1f3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6eddbc3749e7" /><Relationship Type="http://schemas.openxmlformats.org/officeDocument/2006/relationships/theme" Target="/ppt/slideMasters/theme/theme1.xml" Id="Rcb05288074864d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86eddbc37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36ebdc12f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f9191babc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38a30176c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76f26665f44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908e87c3943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7eeca75c14f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27ca0aef046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VARSITY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VARSITY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NITO HERSTAD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Hvalstadlia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