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2269d1f63e4a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79028aa4174658"/>
  </p:sldMasterIdLst>
  <p:sldIdLst>
    <p:sldId xmlns:r="http://schemas.openxmlformats.org/officeDocument/2006/relationships" id="256" r:id="R82ba7d80a65f4d04"/>
    <p:sldId xmlns:r="http://schemas.openxmlformats.org/officeDocument/2006/relationships" id="257" r:id="Ree9f66819bb24d15"/>
    <p:sldId xmlns:r="http://schemas.openxmlformats.org/officeDocument/2006/relationships" id="258" r:id="R4d9f9ba557df4a58"/>
    <p:sldId xmlns:r="http://schemas.openxmlformats.org/officeDocument/2006/relationships" id="259" r:id="R4f5056e2a63240e2"/>
    <p:sldId xmlns:r="http://schemas.openxmlformats.org/officeDocument/2006/relationships" id="260" r:id="Red79aa99f39f43cc"/>
    <p:sldId xmlns:r="http://schemas.openxmlformats.org/officeDocument/2006/relationships" id="261" r:id="Raa9f8ed3622f467b"/>
    <p:sldId xmlns:r="http://schemas.openxmlformats.org/officeDocument/2006/relationships" id="262" r:id="Rf4479fbc057b48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79028aa4174658" /><Relationship Type="http://schemas.openxmlformats.org/officeDocument/2006/relationships/slide" Target="/ppt/slides/slide1.xml" Id="R82ba7d80a65f4d04" /><Relationship Type="http://schemas.openxmlformats.org/officeDocument/2006/relationships/slide" Target="/ppt/slides/slide2.xml" Id="Ree9f66819bb24d15" /><Relationship Type="http://schemas.openxmlformats.org/officeDocument/2006/relationships/slide" Target="/ppt/slides/slide3.xml" Id="R4d9f9ba557df4a58" /><Relationship Type="http://schemas.openxmlformats.org/officeDocument/2006/relationships/slide" Target="/ppt/slides/slide4.xml" Id="R4f5056e2a63240e2" /><Relationship Type="http://schemas.openxmlformats.org/officeDocument/2006/relationships/slide" Target="/ppt/slides/slide5.xml" Id="Red79aa99f39f43cc" /><Relationship Type="http://schemas.openxmlformats.org/officeDocument/2006/relationships/slide" Target="/ppt/slides/slide6.xml" Id="Raa9f8ed3622f467b" /><Relationship Type="http://schemas.openxmlformats.org/officeDocument/2006/relationships/slide" Target="/ppt/slides/slide7.xml" Id="Rf4479fbc057b48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bf1e6f655e49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20ecb872047ac" /><Relationship Type="http://schemas.openxmlformats.org/officeDocument/2006/relationships/theme" Target="/ppt/slideMasters/theme/theme1.xml" Id="Ra396f5749d1449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220ecb872047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09c6c63a249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79d7b276c44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bbc44805641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53f833ee84f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840aac53b4c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0a6c8807040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51613e38e44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KD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−87 085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5 781 466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38 565 237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38 965 999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LARS-MARTIN KROHN-DALE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ACEL INVEST AS, Ystenesgata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6007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925 817 821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KD INVEST AS</a:t>
            </a:r>
          </a:p>
        </p:txBody>
      </p:sp>
    </p:spTree>
  </p:cSld>
  <p:clrMapOvr>
    <a:masterClrMapping xmlns:a="http://schemas.openxmlformats.org/drawingml/2006/main"/>
  </p:clrMapOvr>
</p:sld>
</file>