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bbc8691a0a4b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9c9843d5f64573"/>
  </p:sldMasterIdLst>
  <p:sldIdLst>
    <p:sldId xmlns:r="http://schemas.openxmlformats.org/officeDocument/2006/relationships" id="256" r:id="R0ae307219a88448c"/>
    <p:sldId xmlns:r="http://schemas.openxmlformats.org/officeDocument/2006/relationships" id="257" r:id="R8b4529173ba847a9"/>
    <p:sldId xmlns:r="http://schemas.openxmlformats.org/officeDocument/2006/relationships" id="258" r:id="Rfb595b0b6b904782"/>
    <p:sldId xmlns:r="http://schemas.openxmlformats.org/officeDocument/2006/relationships" id="259" r:id="R9a5c620b3938480f"/>
    <p:sldId xmlns:r="http://schemas.openxmlformats.org/officeDocument/2006/relationships" id="260" r:id="R43c7ba3a5bed48ad"/>
    <p:sldId xmlns:r="http://schemas.openxmlformats.org/officeDocument/2006/relationships" id="261" r:id="R8aa8205f92a74b53"/>
    <p:sldId xmlns:r="http://schemas.openxmlformats.org/officeDocument/2006/relationships" id="262" r:id="R7357087898e54a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c9843d5f64573" /><Relationship Type="http://schemas.openxmlformats.org/officeDocument/2006/relationships/slide" Target="/ppt/slides/slide1.xml" Id="R0ae307219a88448c" /><Relationship Type="http://schemas.openxmlformats.org/officeDocument/2006/relationships/slide" Target="/ppt/slides/slide2.xml" Id="R8b4529173ba847a9" /><Relationship Type="http://schemas.openxmlformats.org/officeDocument/2006/relationships/slide" Target="/ppt/slides/slide3.xml" Id="Rfb595b0b6b904782" /><Relationship Type="http://schemas.openxmlformats.org/officeDocument/2006/relationships/slide" Target="/ppt/slides/slide4.xml" Id="R9a5c620b3938480f" /><Relationship Type="http://schemas.openxmlformats.org/officeDocument/2006/relationships/slide" Target="/ppt/slides/slide5.xml" Id="R43c7ba3a5bed48ad" /><Relationship Type="http://schemas.openxmlformats.org/officeDocument/2006/relationships/slide" Target="/ppt/slides/slide6.xml" Id="R8aa8205f92a74b53" /><Relationship Type="http://schemas.openxmlformats.org/officeDocument/2006/relationships/slide" Target="/ppt/slides/slide7.xml" Id="R7357087898e54a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1f5908dd3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497488db24f18" /><Relationship Type="http://schemas.openxmlformats.org/officeDocument/2006/relationships/theme" Target="/ppt/slideMasters/theme/theme1.xml" Id="R9f65eb4b477b4b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a497488db24f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0d4fb3f5e44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ca364a2be46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231e79b3e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8f4ebd49d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1c49dd5c240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5bad1062d41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378d34d634c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