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da9d45a99e43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88f96d15f44b2c"/>
  </p:sldMasterIdLst>
  <p:sldIdLst>
    <p:sldId xmlns:r="http://schemas.openxmlformats.org/officeDocument/2006/relationships" id="256" r:id="R26c57db00ac842fb"/>
    <p:sldId xmlns:r="http://schemas.openxmlformats.org/officeDocument/2006/relationships" id="257" r:id="Rb3a13113dbd34980"/>
    <p:sldId xmlns:r="http://schemas.openxmlformats.org/officeDocument/2006/relationships" id="258" r:id="R26ebef73964b46f0"/>
    <p:sldId xmlns:r="http://schemas.openxmlformats.org/officeDocument/2006/relationships" id="259" r:id="R95753217a3644ffc"/>
    <p:sldId xmlns:r="http://schemas.openxmlformats.org/officeDocument/2006/relationships" id="260" r:id="R2eeac69a141a426d"/>
    <p:sldId xmlns:r="http://schemas.openxmlformats.org/officeDocument/2006/relationships" id="261" r:id="Rc31e200295e847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8f96d15f44b2c" /><Relationship Type="http://schemas.openxmlformats.org/officeDocument/2006/relationships/slide" Target="/ppt/slides/slide1.xml" Id="R26c57db00ac842fb" /><Relationship Type="http://schemas.openxmlformats.org/officeDocument/2006/relationships/slide" Target="/ppt/slides/slide2.xml" Id="Rb3a13113dbd34980" /><Relationship Type="http://schemas.openxmlformats.org/officeDocument/2006/relationships/slide" Target="/ppt/slides/slide3.xml" Id="R26ebef73964b46f0" /><Relationship Type="http://schemas.openxmlformats.org/officeDocument/2006/relationships/slide" Target="/ppt/slides/slide4.xml" Id="R95753217a3644ffc" /><Relationship Type="http://schemas.openxmlformats.org/officeDocument/2006/relationships/slide" Target="/ppt/slides/slide5.xml" Id="R2eeac69a141a426d" /><Relationship Type="http://schemas.openxmlformats.org/officeDocument/2006/relationships/slide" Target="/ppt/slides/slide6.xml" Id="Rc31e200295e847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4de4702cb54d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7940332464f4b" /><Relationship Type="http://schemas.openxmlformats.org/officeDocument/2006/relationships/theme" Target="/ppt/slideMasters/theme/theme1.xml" Id="Rd5f12ddab3b647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a7940332464f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25a16575848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7b57d725d47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69794b2a842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a056c612c47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0d8dae44745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f63f9faba41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TIPPING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54 468 000 000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7 621 000 000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8 038 000 000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9 330 000 000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Måsåbekkvegen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e-post@norsk-tipping.no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