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43565b12b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42722187c94ae3"/>
  </p:sldMasterIdLst>
  <p:sldIdLst>
    <p:sldId xmlns:r="http://schemas.openxmlformats.org/officeDocument/2006/relationships" id="256" r:id="R9383e39c0f584dcf"/>
    <p:sldId xmlns:r="http://schemas.openxmlformats.org/officeDocument/2006/relationships" id="257" r:id="R2866115220c5432f"/>
    <p:sldId xmlns:r="http://schemas.openxmlformats.org/officeDocument/2006/relationships" id="258" r:id="R0d5fbdf79b274b0b"/>
    <p:sldId xmlns:r="http://schemas.openxmlformats.org/officeDocument/2006/relationships" id="259" r:id="Rf44dffe7657e478d"/>
    <p:sldId xmlns:r="http://schemas.openxmlformats.org/officeDocument/2006/relationships" id="260" r:id="R160f4ded0abb48d0"/>
    <p:sldId xmlns:r="http://schemas.openxmlformats.org/officeDocument/2006/relationships" id="261" r:id="R5a92181823304225"/>
    <p:sldId xmlns:r="http://schemas.openxmlformats.org/officeDocument/2006/relationships" id="262" r:id="Rc76008d02c22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2722187c94ae3" /><Relationship Type="http://schemas.openxmlformats.org/officeDocument/2006/relationships/slide" Target="/ppt/slides/slide1.xml" Id="R9383e39c0f584dcf" /><Relationship Type="http://schemas.openxmlformats.org/officeDocument/2006/relationships/slide" Target="/ppt/slides/slide2.xml" Id="R2866115220c5432f" /><Relationship Type="http://schemas.openxmlformats.org/officeDocument/2006/relationships/slide" Target="/ppt/slides/slide3.xml" Id="R0d5fbdf79b274b0b" /><Relationship Type="http://schemas.openxmlformats.org/officeDocument/2006/relationships/slide" Target="/ppt/slides/slide4.xml" Id="Rf44dffe7657e478d" /><Relationship Type="http://schemas.openxmlformats.org/officeDocument/2006/relationships/slide" Target="/ppt/slides/slide5.xml" Id="R160f4ded0abb48d0" /><Relationship Type="http://schemas.openxmlformats.org/officeDocument/2006/relationships/slide" Target="/ppt/slides/slide6.xml" Id="R5a92181823304225" /><Relationship Type="http://schemas.openxmlformats.org/officeDocument/2006/relationships/slide" Target="/ppt/slides/slide7.xml" Id="Rc76008d02c22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15f36d89e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4e58b67ac4a75" /><Relationship Type="http://schemas.openxmlformats.org/officeDocument/2006/relationships/theme" Target="/ppt/slideMasters/theme/theme1.xml" Id="R652bad1d152c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4e58b67ac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a1ffac1c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00f33c75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b76789c0c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04c49e05f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9995d3b0746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a89209d944f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6d2ce83714b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