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d5302a460f74db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55c614a725545cb"/>
  </p:sldMasterIdLst>
  <p:sldIdLst>
    <p:sldId xmlns:r="http://schemas.openxmlformats.org/officeDocument/2006/relationships" id="256" r:id="R30681570a34e4880"/>
    <p:sldId xmlns:r="http://schemas.openxmlformats.org/officeDocument/2006/relationships" id="257" r:id="R485f84280ebb4d9e"/>
    <p:sldId xmlns:r="http://schemas.openxmlformats.org/officeDocument/2006/relationships" id="258" r:id="R6f522d12ad664c68"/>
    <p:sldId xmlns:r="http://schemas.openxmlformats.org/officeDocument/2006/relationships" id="259" r:id="Re8d96e7e171c4c62"/>
    <p:sldId xmlns:r="http://schemas.openxmlformats.org/officeDocument/2006/relationships" id="260" r:id="R7bbf0855aa894e9d"/>
    <p:sldId xmlns:r="http://schemas.openxmlformats.org/officeDocument/2006/relationships" id="261" r:id="R280d9faf6c974a51"/>
    <p:sldId xmlns:r="http://schemas.openxmlformats.org/officeDocument/2006/relationships" id="262" r:id="R3851c103ab7f424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5c614a725545cb" /><Relationship Type="http://schemas.openxmlformats.org/officeDocument/2006/relationships/slide" Target="/ppt/slides/slide1.xml" Id="R30681570a34e4880" /><Relationship Type="http://schemas.openxmlformats.org/officeDocument/2006/relationships/slide" Target="/ppt/slides/slide2.xml" Id="R485f84280ebb4d9e" /><Relationship Type="http://schemas.openxmlformats.org/officeDocument/2006/relationships/slide" Target="/ppt/slides/slide3.xml" Id="R6f522d12ad664c68" /><Relationship Type="http://schemas.openxmlformats.org/officeDocument/2006/relationships/slide" Target="/ppt/slides/slide4.xml" Id="Re8d96e7e171c4c62" /><Relationship Type="http://schemas.openxmlformats.org/officeDocument/2006/relationships/slide" Target="/ppt/slides/slide5.xml" Id="R7bbf0855aa894e9d" /><Relationship Type="http://schemas.openxmlformats.org/officeDocument/2006/relationships/slide" Target="/ppt/slides/slide6.xml" Id="R280d9faf6c974a51" /><Relationship Type="http://schemas.openxmlformats.org/officeDocument/2006/relationships/slide" Target="/ppt/slides/slide7.xml" Id="R3851c103ab7f424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6cd11ecea3458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502e5bdd284e8c" /><Relationship Type="http://schemas.openxmlformats.org/officeDocument/2006/relationships/theme" Target="/ppt/slideMasters/theme/theme1.xml" Id="Rc10d435325ca496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a502e5bdd284e8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4c1d756d0e421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bf28b0acf54da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4f995f0235454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2362158faf48c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2c945951a641a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0d33841581452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b483cb5ea9441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MAJOR MAJOR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MAJOR MAJOR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MAJOR MAJOR AS ble etablert [år] og holder til i Manstad.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MAJOR MAJOR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MAJOR MAJOR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MAJOR MAJOR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−12 149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2 974 878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21 932 767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22 019 494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MAJOR MAJOR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MATHIAS HAUGEN MASKE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MAJOR MAJOR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Mathias Haugen Maske, Lervikbakken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1626 Manstad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925 839 949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MAJOR MAJOR AS</a:t>
            </a:r>
          </a:p>
        </p:txBody>
      </p:sp>
    </p:spTree>
  </p:cSld>
  <p:clrMapOvr>
    <a:masterClrMapping xmlns:a="http://schemas.openxmlformats.org/drawingml/2006/main"/>
  </p:clrMapOvr>
</p:sld>
</file>