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1f82429cd40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5bec48728f44cc"/>
  </p:sldMasterIdLst>
  <p:sldIdLst>
    <p:sldId xmlns:r="http://schemas.openxmlformats.org/officeDocument/2006/relationships" id="256" r:id="R029f3eea944a4ab9"/>
    <p:sldId xmlns:r="http://schemas.openxmlformats.org/officeDocument/2006/relationships" id="257" r:id="R7c6c0065a8fe4e88"/>
    <p:sldId xmlns:r="http://schemas.openxmlformats.org/officeDocument/2006/relationships" id="258" r:id="R1518b7ebfb7a485a"/>
    <p:sldId xmlns:r="http://schemas.openxmlformats.org/officeDocument/2006/relationships" id="259" r:id="Rccfb5f770a8c476b"/>
    <p:sldId xmlns:r="http://schemas.openxmlformats.org/officeDocument/2006/relationships" id="260" r:id="Ra48fd3da40de4355"/>
    <p:sldId xmlns:r="http://schemas.openxmlformats.org/officeDocument/2006/relationships" id="261" r:id="R7d2a6902095c4d14"/>
    <p:sldId xmlns:r="http://schemas.openxmlformats.org/officeDocument/2006/relationships" id="262" r:id="Ra848da780223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bec48728f44cc" /><Relationship Type="http://schemas.openxmlformats.org/officeDocument/2006/relationships/slide" Target="/ppt/slides/slide1.xml" Id="R029f3eea944a4ab9" /><Relationship Type="http://schemas.openxmlformats.org/officeDocument/2006/relationships/slide" Target="/ppt/slides/slide2.xml" Id="R7c6c0065a8fe4e88" /><Relationship Type="http://schemas.openxmlformats.org/officeDocument/2006/relationships/slide" Target="/ppt/slides/slide3.xml" Id="R1518b7ebfb7a485a" /><Relationship Type="http://schemas.openxmlformats.org/officeDocument/2006/relationships/slide" Target="/ppt/slides/slide4.xml" Id="Rccfb5f770a8c476b" /><Relationship Type="http://schemas.openxmlformats.org/officeDocument/2006/relationships/slide" Target="/ppt/slides/slide5.xml" Id="Ra48fd3da40de4355" /><Relationship Type="http://schemas.openxmlformats.org/officeDocument/2006/relationships/slide" Target="/ppt/slides/slide6.xml" Id="R7d2a6902095c4d14" /><Relationship Type="http://schemas.openxmlformats.org/officeDocument/2006/relationships/slide" Target="/ppt/slides/slide7.xml" Id="Ra848da780223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b6119127d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37df8b7124ef5" /><Relationship Type="http://schemas.openxmlformats.org/officeDocument/2006/relationships/theme" Target="/ppt/slideMasters/theme/theme1.xml" Id="Rce4dd8ba82b143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37df8b712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9a1c6a192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ec4247384c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0bd27b47e46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d7537b6eb48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1c1db914f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0019bf92649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0e7e373f8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