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f19758bcfd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efc694eea3485f"/>
  </p:sldMasterIdLst>
  <p:sldIdLst>
    <p:sldId xmlns:r="http://schemas.openxmlformats.org/officeDocument/2006/relationships" id="256" r:id="R1385cf2cb83e436c"/>
    <p:sldId xmlns:r="http://schemas.openxmlformats.org/officeDocument/2006/relationships" id="257" r:id="Ra6e18a3071fe48a9"/>
    <p:sldId xmlns:r="http://schemas.openxmlformats.org/officeDocument/2006/relationships" id="258" r:id="Rfd239cb6591f4472"/>
    <p:sldId xmlns:r="http://schemas.openxmlformats.org/officeDocument/2006/relationships" id="259" r:id="Rc76022419fcb4e8b"/>
    <p:sldId xmlns:r="http://schemas.openxmlformats.org/officeDocument/2006/relationships" id="260" r:id="R674148149fcf4973"/>
    <p:sldId xmlns:r="http://schemas.openxmlformats.org/officeDocument/2006/relationships" id="261" r:id="Rd49d81f02ddc496c"/>
    <p:sldId xmlns:r="http://schemas.openxmlformats.org/officeDocument/2006/relationships" id="262" r:id="R816e320a5f4144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fc694eea3485f" /><Relationship Type="http://schemas.openxmlformats.org/officeDocument/2006/relationships/slide" Target="/ppt/slides/slide1.xml" Id="R1385cf2cb83e436c" /><Relationship Type="http://schemas.openxmlformats.org/officeDocument/2006/relationships/slide" Target="/ppt/slides/slide2.xml" Id="Ra6e18a3071fe48a9" /><Relationship Type="http://schemas.openxmlformats.org/officeDocument/2006/relationships/slide" Target="/ppt/slides/slide3.xml" Id="Rfd239cb6591f4472" /><Relationship Type="http://schemas.openxmlformats.org/officeDocument/2006/relationships/slide" Target="/ppt/slides/slide4.xml" Id="Rc76022419fcb4e8b" /><Relationship Type="http://schemas.openxmlformats.org/officeDocument/2006/relationships/slide" Target="/ppt/slides/slide5.xml" Id="R674148149fcf4973" /><Relationship Type="http://schemas.openxmlformats.org/officeDocument/2006/relationships/slide" Target="/ppt/slides/slide6.xml" Id="Rd49d81f02ddc496c" /><Relationship Type="http://schemas.openxmlformats.org/officeDocument/2006/relationships/slide" Target="/ppt/slides/slide7.xml" Id="R816e320a5f4144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29ffba7b346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b6722fe8b4abf" /><Relationship Type="http://schemas.openxmlformats.org/officeDocument/2006/relationships/theme" Target="/ppt/slideMasters/theme/theme1.xml" Id="Ra7b8f83bd4bb4e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fb6722fe8b4a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ba8488e3d44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c36df93ce47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52f43f035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6faaecdd24f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65c7f539445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0f564787246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a0bc0ad00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1 342 580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MEBRAHTU WELDERUFAEL WELDESLASSIE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Sigurds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