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aa6f46389d49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e00b1e83b14441"/>
  </p:sldMasterIdLst>
  <p:sldIdLst>
    <p:sldId xmlns:r="http://schemas.openxmlformats.org/officeDocument/2006/relationships" id="256" r:id="Rae4db62c897347df"/>
    <p:sldId xmlns:r="http://schemas.openxmlformats.org/officeDocument/2006/relationships" id="257" r:id="Refd3433ce3df4c28"/>
    <p:sldId xmlns:r="http://schemas.openxmlformats.org/officeDocument/2006/relationships" id="258" r:id="R0708e4cb7d6241de"/>
    <p:sldId xmlns:r="http://schemas.openxmlformats.org/officeDocument/2006/relationships" id="259" r:id="Rd30ff00d0e8d4573"/>
    <p:sldId xmlns:r="http://schemas.openxmlformats.org/officeDocument/2006/relationships" id="260" r:id="Raa3e9131c04047f1"/>
    <p:sldId xmlns:r="http://schemas.openxmlformats.org/officeDocument/2006/relationships" id="261" r:id="Rc4ce3fe338504a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e00b1e83b14441" /><Relationship Type="http://schemas.openxmlformats.org/officeDocument/2006/relationships/slide" Target="/ppt/slides/slide1.xml" Id="Rae4db62c897347df" /><Relationship Type="http://schemas.openxmlformats.org/officeDocument/2006/relationships/slide" Target="/ppt/slides/slide2.xml" Id="Refd3433ce3df4c28" /><Relationship Type="http://schemas.openxmlformats.org/officeDocument/2006/relationships/slide" Target="/ppt/slides/slide3.xml" Id="R0708e4cb7d6241de" /><Relationship Type="http://schemas.openxmlformats.org/officeDocument/2006/relationships/slide" Target="/ppt/slides/slide4.xml" Id="Rd30ff00d0e8d4573" /><Relationship Type="http://schemas.openxmlformats.org/officeDocument/2006/relationships/slide" Target="/ppt/slides/slide5.xml" Id="Raa3e9131c04047f1" /><Relationship Type="http://schemas.openxmlformats.org/officeDocument/2006/relationships/slide" Target="/ppt/slides/slide6.xml" Id="Rc4ce3fe338504a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18644b0fa642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129608964433f" /><Relationship Type="http://schemas.openxmlformats.org/officeDocument/2006/relationships/theme" Target="/ppt/slideMasters/theme/theme1.xml" Id="R8d9cbb77dc754a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212960896443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ef84bc64f44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b3ce1b2d348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b1a81a6e844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2cb6efd7b42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58cfeafbb48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1390b2b7e46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