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5f2f7c5a16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640782176e46b3"/>
  </p:sldMasterIdLst>
  <p:sldIdLst>
    <p:sldId xmlns:r="http://schemas.openxmlformats.org/officeDocument/2006/relationships" id="256" r:id="R995f1603bccb4e83"/>
    <p:sldId xmlns:r="http://schemas.openxmlformats.org/officeDocument/2006/relationships" id="257" r:id="Rbbaaa444be904956"/>
    <p:sldId xmlns:r="http://schemas.openxmlformats.org/officeDocument/2006/relationships" id="258" r:id="R62e33498a2404c5e"/>
    <p:sldId xmlns:r="http://schemas.openxmlformats.org/officeDocument/2006/relationships" id="259" r:id="Rd88a95e22794488b"/>
    <p:sldId xmlns:r="http://schemas.openxmlformats.org/officeDocument/2006/relationships" id="260" r:id="R9e819208be304340"/>
    <p:sldId xmlns:r="http://schemas.openxmlformats.org/officeDocument/2006/relationships" id="261" r:id="Rf15b81b371b84714"/>
    <p:sldId xmlns:r="http://schemas.openxmlformats.org/officeDocument/2006/relationships" id="262" r:id="R964a4db584974d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640782176e46b3" /><Relationship Type="http://schemas.openxmlformats.org/officeDocument/2006/relationships/slide" Target="/ppt/slides/slide1.xml" Id="R995f1603bccb4e83" /><Relationship Type="http://schemas.openxmlformats.org/officeDocument/2006/relationships/slide" Target="/ppt/slides/slide2.xml" Id="Rbbaaa444be904956" /><Relationship Type="http://schemas.openxmlformats.org/officeDocument/2006/relationships/slide" Target="/ppt/slides/slide3.xml" Id="R62e33498a2404c5e" /><Relationship Type="http://schemas.openxmlformats.org/officeDocument/2006/relationships/slide" Target="/ppt/slides/slide4.xml" Id="Rd88a95e22794488b" /><Relationship Type="http://schemas.openxmlformats.org/officeDocument/2006/relationships/slide" Target="/ppt/slides/slide5.xml" Id="R9e819208be304340" /><Relationship Type="http://schemas.openxmlformats.org/officeDocument/2006/relationships/slide" Target="/ppt/slides/slide6.xml" Id="Rf15b81b371b84714" /><Relationship Type="http://schemas.openxmlformats.org/officeDocument/2006/relationships/slide" Target="/ppt/slides/slide7.xml" Id="R964a4db584974d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9a42509e44c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ed87a222b41c1" /><Relationship Type="http://schemas.openxmlformats.org/officeDocument/2006/relationships/theme" Target="/ppt/slideMasters/theme/theme1.xml" Id="Rcf848d0fc2994b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ded87a222b41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7639264424d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ac23121f34a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25de8375a46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a6138ef5b42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27a44f8174a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5d7430e4342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8d10460674e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