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d83b056b6647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5019992c3e4a6c"/>
  </p:sldMasterIdLst>
  <p:sldIdLst>
    <p:sldId xmlns:r="http://schemas.openxmlformats.org/officeDocument/2006/relationships" id="256" r:id="R9b7e53ef4e1f499a"/>
    <p:sldId xmlns:r="http://schemas.openxmlformats.org/officeDocument/2006/relationships" id="257" r:id="R9c96b603dedd462d"/>
    <p:sldId xmlns:r="http://schemas.openxmlformats.org/officeDocument/2006/relationships" id="258" r:id="R8124bf1b180a430f"/>
    <p:sldId xmlns:r="http://schemas.openxmlformats.org/officeDocument/2006/relationships" id="259" r:id="Rfd5afeb3288f4620"/>
    <p:sldId xmlns:r="http://schemas.openxmlformats.org/officeDocument/2006/relationships" id="260" r:id="R77fb9b7947114a8a"/>
    <p:sldId xmlns:r="http://schemas.openxmlformats.org/officeDocument/2006/relationships" id="261" r:id="R4e79270166a64c0f"/>
    <p:sldId xmlns:r="http://schemas.openxmlformats.org/officeDocument/2006/relationships" id="262" r:id="R5853962fa9cc46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5019992c3e4a6c" /><Relationship Type="http://schemas.openxmlformats.org/officeDocument/2006/relationships/slide" Target="/ppt/slides/slide1.xml" Id="R9b7e53ef4e1f499a" /><Relationship Type="http://schemas.openxmlformats.org/officeDocument/2006/relationships/slide" Target="/ppt/slides/slide2.xml" Id="R9c96b603dedd462d" /><Relationship Type="http://schemas.openxmlformats.org/officeDocument/2006/relationships/slide" Target="/ppt/slides/slide3.xml" Id="R8124bf1b180a430f" /><Relationship Type="http://schemas.openxmlformats.org/officeDocument/2006/relationships/slide" Target="/ppt/slides/slide4.xml" Id="Rfd5afeb3288f4620" /><Relationship Type="http://schemas.openxmlformats.org/officeDocument/2006/relationships/slide" Target="/ppt/slides/slide5.xml" Id="R77fb9b7947114a8a" /><Relationship Type="http://schemas.openxmlformats.org/officeDocument/2006/relationships/slide" Target="/ppt/slides/slide6.xml" Id="R4e79270166a64c0f" /><Relationship Type="http://schemas.openxmlformats.org/officeDocument/2006/relationships/slide" Target="/ppt/slides/slide7.xml" Id="R5853962fa9cc46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c05f4120f248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39180cbba4ecf" /><Relationship Type="http://schemas.openxmlformats.org/officeDocument/2006/relationships/theme" Target="/ppt/slideMasters/theme/theme1.xml" Id="Re952bc736dc94d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c39180cbba4e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dcdf21a8745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48d488ed645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b73c600dc149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6d6f6bcc884f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33e2eef7548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3111b8f1f4e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749bacfcc48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ASLØP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ASLØP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ASLØP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ASLØP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ASLØP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ASLØP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401 219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2 785 715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2 785 715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ASLØP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ERLING SOLHEIM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ASLØP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Jess Carlsens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925 893 439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ASLØP AS</a:t>
            </a:r>
          </a:p>
        </p:txBody>
      </p:sp>
    </p:spTree>
  </p:cSld>
  <p:clrMapOvr>
    <a:masterClrMapping xmlns:a="http://schemas.openxmlformats.org/drawingml/2006/main"/>
  </p:clrMapOvr>
</p:sld>
</file>