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ff12915ed846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aba4bba1544b50"/>
  </p:sldMasterIdLst>
  <p:sldIdLst>
    <p:sldId xmlns:r="http://schemas.openxmlformats.org/officeDocument/2006/relationships" id="256" r:id="Rd39878645c874255"/>
    <p:sldId xmlns:r="http://schemas.openxmlformats.org/officeDocument/2006/relationships" id="257" r:id="R2f796c5f3e4e428e"/>
    <p:sldId xmlns:r="http://schemas.openxmlformats.org/officeDocument/2006/relationships" id="258" r:id="R2cfea6672b234572"/>
    <p:sldId xmlns:r="http://schemas.openxmlformats.org/officeDocument/2006/relationships" id="259" r:id="R417e7cffaa1a4e5d"/>
    <p:sldId xmlns:r="http://schemas.openxmlformats.org/officeDocument/2006/relationships" id="260" r:id="Rfff7dc6705a849be"/>
    <p:sldId xmlns:r="http://schemas.openxmlformats.org/officeDocument/2006/relationships" id="261" r:id="R6e47eef467f14fee"/>
    <p:sldId xmlns:r="http://schemas.openxmlformats.org/officeDocument/2006/relationships" id="262" r:id="Rcff2e80dd63e4f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aba4bba1544b50" /><Relationship Type="http://schemas.openxmlformats.org/officeDocument/2006/relationships/slide" Target="/ppt/slides/slide1.xml" Id="Rd39878645c874255" /><Relationship Type="http://schemas.openxmlformats.org/officeDocument/2006/relationships/slide" Target="/ppt/slides/slide2.xml" Id="R2f796c5f3e4e428e" /><Relationship Type="http://schemas.openxmlformats.org/officeDocument/2006/relationships/slide" Target="/ppt/slides/slide3.xml" Id="R2cfea6672b234572" /><Relationship Type="http://schemas.openxmlformats.org/officeDocument/2006/relationships/slide" Target="/ppt/slides/slide4.xml" Id="R417e7cffaa1a4e5d" /><Relationship Type="http://schemas.openxmlformats.org/officeDocument/2006/relationships/slide" Target="/ppt/slides/slide5.xml" Id="Rfff7dc6705a849be" /><Relationship Type="http://schemas.openxmlformats.org/officeDocument/2006/relationships/slide" Target="/ppt/slides/slide6.xml" Id="R6e47eef467f14fee" /><Relationship Type="http://schemas.openxmlformats.org/officeDocument/2006/relationships/slide" Target="/ppt/slides/slide7.xml" Id="Rcff2e80dd63e4f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1f8f5afd734c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5f2915ce64679" /><Relationship Type="http://schemas.openxmlformats.org/officeDocument/2006/relationships/theme" Target="/ppt/slideMasters/theme/theme1.xml" Id="Rf59e540005e449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e5f2915ce646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78900cddd40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2f82852e84d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9377e622a45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be1c24a324b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0b83a413142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47bd89aa742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21145ed744e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MONAARVIK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MONAARVIK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993 408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10 604 510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10 611 250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ÅRVIK MONA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Tennebø 143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