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a1a65208d4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5b0a363cd4b31"/>
  </p:sldMasterIdLst>
  <p:sldIdLst>
    <p:sldId xmlns:r="http://schemas.openxmlformats.org/officeDocument/2006/relationships" id="256" r:id="R098abac08a7f4508"/>
    <p:sldId xmlns:r="http://schemas.openxmlformats.org/officeDocument/2006/relationships" id="257" r:id="R9439cce1b0a94313"/>
    <p:sldId xmlns:r="http://schemas.openxmlformats.org/officeDocument/2006/relationships" id="258" r:id="R7666479ef8d94404"/>
    <p:sldId xmlns:r="http://schemas.openxmlformats.org/officeDocument/2006/relationships" id="259" r:id="Rb6dccefc75cd431b"/>
    <p:sldId xmlns:r="http://schemas.openxmlformats.org/officeDocument/2006/relationships" id="260" r:id="R636043482a63491d"/>
    <p:sldId xmlns:r="http://schemas.openxmlformats.org/officeDocument/2006/relationships" id="261" r:id="R3ee4675a26094582"/>
    <p:sldId xmlns:r="http://schemas.openxmlformats.org/officeDocument/2006/relationships" id="262" r:id="R7cbabc5abe5f40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5b0a363cd4b31" /><Relationship Type="http://schemas.openxmlformats.org/officeDocument/2006/relationships/slide" Target="/ppt/slides/slide1.xml" Id="R098abac08a7f4508" /><Relationship Type="http://schemas.openxmlformats.org/officeDocument/2006/relationships/slide" Target="/ppt/slides/slide2.xml" Id="R9439cce1b0a94313" /><Relationship Type="http://schemas.openxmlformats.org/officeDocument/2006/relationships/slide" Target="/ppt/slides/slide3.xml" Id="R7666479ef8d94404" /><Relationship Type="http://schemas.openxmlformats.org/officeDocument/2006/relationships/slide" Target="/ppt/slides/slide4.xml" Id="Rb6dccefc75cd431b" /><Relationship Type="http://schemas.openxmlformats.org/officeDocument/2006/relationships/slide" Target="/ppt/slides/slide5.xml" Id="R636043482a63491d" /><Relationship Type="http://schemas.openxmlformats.org/officeDocument/2006/relationships/slide" Target="/ppt/slides/slide6.xml" Id="R3ee4675a26094582" /><Relationship Type="http://schemas.openxmlformats.org/officeDocument/2006/relationships/slide" Target="/ppt/slides/slide7.xml" Id="R7cbabc5abe5f40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e29241fac4a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043711a4240ad" /><Relationship Type="http://schemas.openxmlformats.org/officeDocument/2006/relationships/theme" Target="/ppt/slideMasters/theme/theme1.xml" Id="Rafd97b7e8278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6043711a42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2bbbc977a49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df64a936548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fce14d631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3a4170853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e47ba166749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cdc152a004c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5b58fe085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TICKET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TICKET 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FAMILIEKOMPANIET VINDEREN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KARAGRA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Dalsbergstien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