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d469ae048e464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afd7d7eea6646f6"/>
  </p:sldMasterIdLst>
  <p:sldIdLst>
    <p:sldId xmlns:r="http://schemas.openxmlformats.org/officeDocument/2006/relationships" id="256" r:id="R0de6a3b8f89e454f"/>
    <p:sldId xmlns:r="http://schemas.openxmlformats.org/officeDocument/2006/relationships" id="257" r:id="R8febdf5ddfcf4b2b"/>
    <p:sldId xmlns:r="http://schemas.openxmlformats.org/officeDocument/2006/relationships" id="258" r:id="R3c073f59e63f4cef"/>
    <p:sldId xmlns:r="http://schemas.openxmlformats.org/officeDocument/2006/relationships" id="259" r:id="R6c2e24c7339b40fd"/>
    <p:sldId xmlns:r="http://schemas.openxmlformats.org/officeDocument/2006/relationships" id="260" r:id="R14cea623171448ad"/>
    <p:sldId xmlns:r="http://schemas.openxmlformats.org/officeDocument/2006/relationships" id="261" r:id="Red54376a4a324b89"/>
    <p:sldId xmlns:r="http://schemas.openxmlformats.org/officeDocument/2006/relationships" id="262" r:id="R6fc55fd0f23843c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fd7d7eea6646f6" /><Relationship Type="http://schemas.openxmlformats.org/officeDocument/2006/relationships/slide" Target="/ppt/slides/slide1.xml" Id="R0de6a3b8f89e454f" /><Relationship Type="http://schemas.openxmlformats.org/officeDocument/2006/relationships/slide" Target="/ppt/slides/slide2.xml" Id="R8febdf5ddfcf4b2b" /><Relationship Type="http://schemas.openxmlformats.org/officeDocument/2006/relationships/slide" Target="/ppt/slides/slide3.xml" Id="R3c073f59e63f4cef" /><Relationship Type="http://schemas.openxmlformats.org/officeDocument/2006/relationships/slide" Target="/ppt/slides/slide4.xml" Id="R6c2e24c7339b40fd" /><Relationship Type="http://schemas.openxmlformats.org/officeDocument/2006/relationships/slide" Target="/ppt/slides/slide5.xml" Id="R14cea623171448ad" /><Relationship Type="http://schemas.openxmlformats.org/officeDocument/2006/relationships/slide" Target="/ppt/slides/slide6.xml" Id="Red54376a4a324b89" /><Relationship Type="http://schemas.openxmlformats.org/officeDocument/2006/relationships/slide" Target="/ppt/slides/slide7.xml" Id="R6fc55fd0f23843c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d197156b63490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830e9a18f54ac3" /><Relationship Type="http://schemas.openxmlformats.org/officeDocument/2006/relationships/theme" Target="/ppt/slideMasters/theme/theme1.xml" Id="Rb2976d5c264245d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830e9a18f54ac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efb171d9514c0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8a1590ffb845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e8b050672044d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db2ae27e374f1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287ed5c6ec4fd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ae9310ccb1406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b172664dfc4e5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IGGY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IGGY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IGGY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IGGY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IGGY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IGGY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−1 576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−1 576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−6 633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434 700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IGGY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INGHILLERI LUDVIG 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IGGY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Alexander Inghilleri, Casparis gate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0174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925 898 430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IGGY HOLDING AS</a:t>
            </a:r>
          </a:p>
        </p:txBody>
      </p:sp>
    </p:spTree>
  </p:cSld>
  <p:clrMapOvr>
    <a:masterClrMapping xmlns:a="http://schemas.openxmlformats.org/drawingml/2006/main"/>
  </p:clrMapOvr>
</p:sld>
</file>