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e096c226034c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cdb762fb5543ce"/>
  </p:sldMasterIdLst>
  <p:sldIdLst>
    <p:sldId xmlns:r="http://schemas.openxmlformats.org/officeDocument/2006/relationships" id="256" r:id="R63e4e4a4f2ab4fec"/>
    <p:sldId xmlns:r="http://schemas.openxmlformats.org/officeDocument/2006/relationships" id="257" r:id="Re39024debcbc486f"/>
    <p:sldId xmlns:r="http://schemas.openxmlformats.org/officeDocument/2006/relationships" id="258" r:id="Rbfc9d4bb2a3a4a84"/>
    <p:sldId xmlns:r="http://schemas.openxmlformats.org/officeDocument/2006/relationships" id="259" r:id="R3684cacef9d044e8"/>
    <p:sldId xmlns:r="http://schemas.openxmlformats.org/officeDocument/2006/relationships" id="260" r:id="Raf717d186af540fa"/>
    <p:sldId xmlns:r="http://schemas.openxmlformats.org/officeDocument/2006/relationships" id="261" r:id="Rc6b2d0591b3b4703"/>
    <p:sldId xmlns:r="http://schemas.openxmlformats.org/officeDocument/2006/relationships" id="262" r:id="R350e98d14a7a48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cdb762fb5543ce" /><Relationship Type="http://schemas.openxmlformats.org/officeDocument/2006/relationships/slide" Target="/ppt/slides/slide1.xml" Id="R63e4e4a4f2ab4fec" /><Relationship Type="http://schemas.openxmlformats.org/officeDocument/2006/relationships/slide" Target="/ppt/slides/slide2.xml" Id="Re39024debcbc486f" /><Relationship Type="http://schemas.openxmlformats.org/officeDocument/2006/relationships/slide" Target="/ppt/slides/slide3.xml" Id="Rbfc9d4bb2a3a4a84" /><Relationship Type="http://schemas.openxmlformats.org/officeDocument/2006/relationships/slide" Target="/ppt/slides/slide4.xml" Id="R3684cacef9d044e8" /><Relationship Type="http://schemas.openxmlformats.org/officeDocument/2006/relationships/slide" Target="/ppt/slides/slide5.xml" Id="Raf717d186af540fa" /><Relationship Type="http://schemas.openxmlformats.org/officeDocument/2006/relationships/slide" Target="/ppt/slides/slide6.xml" Id="Rc6b2d0591b3b4703" /><Relationship Type="http://schemas.openxmlformats.org/officeDocument/2006/relationships/slide" Target="/ppt/slides/slide7.xml" Id="R350e98d14a7a48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4bb6a2cc644c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660a049c834cc2" /><Relationship Type="http://schemas.openxmlformats.org/officeDocument/2006/relationships/theme" Target="/ppt/slideMasters/theme/theme1.xml" Id="R76b2130970a946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660a049c834c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670561fb5f42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567991cc7941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baf641e6814a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82ce597bb244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e2aa47e5ff472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01e8572464484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0fdab6aa7f4f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STREAMSOLUTION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STREAMSOLUTION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STREAMSOLUTION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STREAMSOLUTION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STREAMSOLUTION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STREAMSOLUTION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4 362 885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−1 113 310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−1 047 894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−414 762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2 109 121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STREAMSOLUTION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HARJO HOLDING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MAXIT HOLDING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MDURANT LTD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LARSEN INVEST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WESTCO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STREAMSOLUTION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Koppholen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4313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post@streamsolution.no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www.streamsolution.no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925 954 713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STREAMSOLUTION AS</a:t>
            </a:r>
          </a:p>
        </p:txBody>
      </p:sp>
    </p:spTree>
  </p:cSld>
  <p:clrMapOvr>
    <a:masterClrMapping xmlns:a="http://schemas.openxmlformats.org/drawingml/2006/main"/>
  </p:clrMapOvr>
</p:sld>
</file>