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3df0ec8a6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be938cb0c454d"/>
  </p:sldMasterIdLst>
  <p:sldIdLst>
    <p:sldId xmlns:r="http://schemas.openxmlformats.org/officeDocument/2006/relationships" id="256" r:id="Rac73e9b5e4cc401e"/>
    <p:sldId xmlns:r="http://schemas.openxmlformats.org/officeDocument/2006/relationships" id="257" r:id="R1effe45a0cf748e5"/>
    <p:sldId xmlns:r="http://schemas.openxmlformats.org/officeDocument/2006/relationships" id="258" r:id="Ra669f2e5e6ba4ae9"/>
    <p:sldId xmlns:r="http://schemas.openxmlformats.org/officeDocument/2006/relationships" id="259" r:id="Rc224194861714b91"/>
    <p:sldId xmlns:r="http://schemas.openxmlformats.org/officeDocument/2006/relationships" id="260" r:id="Rc14eef390bbf44cd"/>
    <p:sldId xmlns:r="http://schemas.openxmlformats.org/officeDocument/2006/relationships" id="261" r:id="Rccb8b471b1f54d0f"/>
    <p:sldId xmlns:r="http://schemas.openxmlformats.org/officeDocument/2006/relationships" id="262" r:id="Rb233e8788fd9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be938cb0c454d" /><Relationship Type="http://schemas.openxmlformats.org/officeDocument/2006/relationships/slide" Target="/ppt/slides/slide1.xml" Id="Rac73e9b5e4cc401e" /><Relationship Type="http://schemas.openxmlformats.org/officeDocument/2006/relationships/slide" Target="/ppt/slides/slide2.xml" Id="R1effe45a0cf748e5" /><Relationship Type="http://schemas.openxmlformats.org/officeDocument/2006/relationships/slide" Target="/ppt/slides/slide3.xml" Id="Ra669f2e5e6ba4ae9" /><Relationship Type="http://schemas.openxmlformats.org/officeDocument/2006/relationships/slide" Target="/ppt/slides/slide4.xml" Id="Rc224194861714b91" /><Relationship Type="http://schemas.openxmlformats.org/officeDocument/2006/relationships/slide" Target="/ppt/slides/slide5.xml" Id="Rc14eef390bbf44cd" /><Relationship Type="http://schemas.openxmlformats.org/officeDocument/2006/relationships/slide" Target="/ppt/slides/slide6.xml" Id="Rccb8b471b1f54d0f" /><Relationship Type="http://schemas.openxmlformats.org/officeDocument/2006/relationships/slide" Target="/ppt/slides/slide7.xml" Id="Rb233e8788fd9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63e63b136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0a1f0d364b36" /><Relationship Type="http://schemas.openxmlformats.org/officeDocument/2006/relationships/theme" Target="/ppt/slideMasters/theme/theme1.xml" Id="R14c4db56d3e44c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30a1f0d36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0c3affa10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bbdf8db40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39a7889dd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951cac85c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d294942d1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0251afaff49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b2d1c2c1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