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eb2f99a52040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9d2131ec64497b"/>
  </p:sldMasterIdLst>
  <p:sldIdLst>
    <p:sldId xmlns:r="http://schemas.openxmlformats.org/officeDocument/2006/relationships" id="256" r:id="R63d7e7a4d2254002"/>
    <p:sldId xmlns:r="http://schemas.openxmlformats.org/officeDocument/2006/relationships" id="257" r:id="R3318304c61b3462b"/>
    <p:sldId xmlns:r="http://schemas.openxmlformats.org/officeDocument/2006/relationships" id="258" r:id="Red5b5587bfbe4f00"/>
    <p:sldId xmlns:r="http://schemas.openxmlformats.org/officeDocument/2006/relationships" id="259" r:id="Rce5b589c68f04a82"/>
    <p:sldId xmlns:r="http://schemas.openxmlformats.org/officeDocument/2006/relationships" id="260" r:id="Rf12ac74a3adf4267"/>
    <p:sldId xmlns:r="http://schemas.openxmlformats.org/officeDocument/2006/relationships" id="261" r:id="Re27c33c0bc3a499e"/>
    <p:sldId xmlns:r="http://schemas.openxmlformats.org/officeDocument/2006/relationships" id="262" r:id="Rafc2127bc90344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d2131ec64497b" /><Relationship Type="http://schemas.openxmlformats.org/officeDocument/2006/relationships/slide" Target="/ppt/slides/slide1.xml" Id="R63d7e7a4d2254002" /><Relationship Type="http://schemas.openxmlformats.org/officeDocument/2006/relationships/slide" Target="/ppt/slides/slide2.xml" Id="R3318304c61b3462b" /><Relationship Type="http://schemas.openxmlformats.org/officeDocument/2006/relationships/slide" Target="/ppt/slides/slide3.xml" Id="Red5b5587bfbe4f00" /><Relationship Type="http://schemas.openxmlformats.org/officeDocument/2006/relationships/slide" Target="/ppt/slides/slide4.xml" Id="Rce5b589c68f04a82" /><Relationship Type="http://schemas.openxmlformats.org/officeDocument/2006/relationships/slide" Target="/ppt/slides/slide5.xml" Id="Rf12ac74a3adf4267" /><Relationship Type="http://schemas.openxmlformats.org/officeDocument/2006/relationships/slide" Target="/ppt/slides/slide6.xml" Id="Re27c33c0bc3a499e" /><Relationship Type="http://schemas.openxmlformats.org/officeDocument/2006/relationships/slide" Target="/ppt/slides/slide7.xml" Id="Rafc2127bc90344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6e8f75a9c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dbc6d54c64297" /><Relationship Type="http://schemas.openxmlformats.org/officeDocument/2006/relationships/theme" Target="/ppt/slideMasters/theme/theme1.xml" Id="R4fc1073dc9f6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cdbc6d54c6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dee86be71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2c065adf4e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c41f87d9e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8454d759e4f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f6b0a2edf4e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07ac9739f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b2895977a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MEINICH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MEINICH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MEINICH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MEINICH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MEINICH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MEINICH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29 450 137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−1 598 061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−1 148 315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10 903 143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MEINICH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MEINICH ARE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MEINICH LILL HORG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FODSTAD KRISTIAN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SØHOEL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TORSTEINSRUD-SMITH R 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MEINICH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Briskebyveien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24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www.meinich.no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925 974 625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MEINICH ARKITEKTER AS</a:t>
            </a:r>
          </a:p>
        </p:txBody>
      </p:sp>
    </p:spTree>
  </p:cSld>
  <p:clrMapOvr>
    <a:masterClrMapping xmlns:a="http://schemas.openxmlformats.org/drawingml/2006/main"/>
  </p:clrMapOvr>
</p:sld>
</file>