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f1feefc6c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c55ae72304402"/>
  </p:sldMasterIdLst>
  <p:sldIdLst>
    <p:sldId xmlns:r="http://schemas.openxmlformats.org/officeDocument/2006/relationships" id="256" r:id="Rda542a4dd2254aba"/>
    <p:sldId xmlns:r="http://schemas.openxmlformats.org/officeDocument/2006/relationships" id="257" r:id="Ree5197dad0d54e68"/>
    <p:sldId xmlns:r="http://schemas.openxmlformats.org/officeDocument/2006/relationships" id="258" r:id="Rdb222080a1b8467c"/>
    <p:sldId xmlns:r="http://schemas.openxmlformats.org/officeDocument/2006/relationships" id="259" r:id="R77d0b4ebf993419e"/>
    <p:sldId xmlns:r="http://schemas.openxmlformats.org/officeDocument/2006/relationships" id="260" r:id="Rcebdecbe6afc4535"/>
    <p:sldId xmlns:r="http://schemas.openxmlformats.org/officeDocument/2006/relationships" id="261" r:id="R80ca63ee946c4b49"/>
    <p:sldId xmlns:r="http://schemas.openxmlformats.org/officeDocument/2006/relationships" id="262" r:id="R9c9da14efddb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c55ae72304402" /><Relationship Type="http://schemas.openxmlformats.org/officeDocument/2006/relationships/slide" Target="/ppt/slides/slide1.xml" Id="Rda542a4dd2254aba" /><Relationship Type="http://schemas.openxmlformats.org/officeDocument/2006/relationships/slide" Target="/ppt/slides/slide2.xml" Id="Ree5197dad0d54e68" /><Relationship Type="http://schemas.openxmlformats.org/officeDocument/2006/relationships/slide" Target="/ppt/slides/slide3.xml" Id="Rdb222080a1b8467c" /><Relationship Type="http://schemas.openxmlformats.org/officeDocument/2006/relationships/slide" Target="/ppt/slides/slide4.xml" Id="R77d0b4ebf993419e" /><Relationship Type="http://schemas.openxmlformats.org/officeDocument/2006/relationships/slide" Target="/ppt/slides/slide5.xml" Id="Rcebdecbe6afc4535" /><Relationship Type="http://schemas.openxmlformats.org/officeDocument/2006/relationships/slide" Target="/ppt/slides/slide6.xml" Id="R80ca63ee946c4b49" /><Relationship Type="http://schemas.openxmlformats.org/officeDocument/2006/relationships/slide" Target="/ppt/slides/slide7.xml" Id="R9c9da14efddb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3d9f7aa8b4c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ee390d644762" /><Relationship Type="http://schemas.openxmlformats.org/officeDocument/2006/relationships/theme" Target="/ppt/slideMasters/theme/theme1.xml" Id="Ra0b883f21356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6ee390d64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198db818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d71b59774e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677974a754b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8827a1948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faa56a83a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4f93905f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f5e54a17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ANN-JEANETTE C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