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fa50f410e44f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c795ededcf4a8f"/>
  </p:sldMasterIdLst>
  <p:sldIdLst>
    <p:sldId xmlns:r="http://schemas.openxmlformats.org/officeDocument/2006/relationships" id="256" r:id="R94a8956a4c504619"/>
    <p:sldId xmlns:r="http://schemas.openxmlformats.org/officeDocument/2006/relationships" id="257" r:id="R291c8472af2c4080"/>
    <p:sldId xmlns:r="http://schemas.openxmlformats.org/officeDocument/2006/relationships" id="258" r:id="Rf0da05cdbbdc4e4e"/>
    <p:sldId xmlns:r="http://schemas.openxmlformats.org/officeDocument/2006/relationships" id="259" r:id="Ra7ee0da104ba4e06"/>
    <p:sldId xmlns:r="http://schemas.openxmlformats.org/officeDocument/2006/relationships" id="260" r:id="R171b3db9b75c4f44"/>
    <p:sldId xmlns:r="http://schemas.openxmlformats.org/officeDocument/2006/relationships" id="261" r:id="R9ead25fcc72344e1"/>
    <p:sldId xmlns:r="http://schemas.openxmlformats.org/officeDocument/2006/relationships" id="262" r:id="R6c52298debf446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c795ededcf4a8f" /><Relationship Type="http://schemas.openxmlformats.org/officeDocument/2006/relationships/slide" Target="/ppt/slides/slide1.xml" Id="R94a8956a4c504619" /><Relationship Type="http://schemas.openxmlformats.org/officeDocument/2006/relationships/slide" Target="/ppt/slides/slide2.xml" Id="R291c8472af2c4080" /><Relationship Type="http://schemas.openxmlformats.org/officeDocument/2006/relationships/slide" Target="/ppt/slides/slide3.xml" Id="Rf0da05cdbbdc4e4e" /><Relationship Type="http://schemas.openxmlformats.org/officeDocument/2006/relationships/slide" Target="/ppt/slides/slide4.xml" Id="Ra7ee0da104ba4e06" /><Relationship Type="http://schemas.openxmlformats.org/officeDocument/2006/relationships/slide" Target="/ppt/slides/slide5.xml" Id="R171b3db9b75c4f44" /><Relationship Type="http://schemas.openxmlformats.org/officeDocument/2006/relationships/slide" Target="/ppt/slides/slide6.xml" Id="R9ead25fcc72344e1" /><Relationship Type="http://schemas.openxmlformats.org/officeDocument/2006/relationships/slide" Target="/ppt/slides/slide7.xml" Id="R6c52298debf446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2138005e3148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6b822e052415e" /><Relationship Type="http://schemas.openxmlformats.org/officeDocument/2006/relationships/theme" Target="/ppt/slideMasters/theme/theme1.xml" Id="R784c4bd71e1048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a6b822e05241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6c8516f2740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f8aa918b340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39534a9d545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e13c434cb49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c88aba58441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8cbc8527c43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422ac043e46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ESTEINS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ESTEINS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811 903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STEINSVOLL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Stavnesvegen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926 038 249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