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cafec2a3dd4e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880e920c1d46c4"/>
  </p:sldMasterIdLst>
  <p:sldIdLst>
    <p:sldId xmlns:r="http://schemas.openxmlformats.org/officeDocument/2006/relationships" id="256" r:id="R7cba486754f04084"/>
    <p:sldId xmlns:r="http://schemas.openxmlformats.org/officeDocument/2006/relationships" id="257" r:id="Rc9331fc62a7b4a6d"/>
    <p:sldId xmlns:r="http://schemas.openxmlformats.org/officeDocument/2006/relationships" id="258" r:id="R83356075187a4dbd"/>
    <p:sldId xmlns:r="http://schemas.openxmlformats.org/officeDocument/2006/relationships" id="259" r:id="R63bb1bb1fdae45f8"/>
    <p:sldId xmlns:r="http://schemas.openxmlformats.org/officeDocument/2006/relationships" id="260" r:id="R1e62f6798fd94bd3"/>
    <p:sldId xmlns:r="http://schemas.openxmlformats.org/officeDocument/2006/relationships" id="261" r:id="R084f6b857f924e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80e920c1d46c4" /><Relationship Type="http://schemas.openxmlformats.org/officeDocument/2006/relationships/slide" Target="/ppt/slides/slide1.xml" Id="R7cba486754f04084" /><Relationship Type="http://schemas.openxmlformats.org/officeDocument/2006/relationships/slide" Target="/ppt/slides/slide2.xml" Id="Rc9331fc62a7b4a6d" /><Relationship Type="http://schemas.openxmlformats.org/officeDocument/2006/relationships/slide" Target="/ppt/slides/slide3.xml" Id="R83356075187a4dbd" /><Relationship Type="http://schemas.openxmlformats.org/officeDocument/2006/relationships/slide" Target="/ppt/slides/slide4.xml" Id="R63bb1bb1fdae45f8" /><Relationship Type="http://schemas.openxmlformats.org/officeDocument/2006/relationships/slide" Target="/ppt/slides/slide5.xml" Id="R1e62f6798fd94bd3" /><Relationship Type="http://schemas.openxmlformats.org/officeDocument/2006/relationships/slide" Target="/ppt/slides/slide6.xml" Id="R084f6b857f924e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8d1db631245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202f11adf47b1" /><Relationship Type="http://schemas.openxmlformats.org/officeDocument/2006/relationships/theme" Target="/ppt/slideMasters/theme/theme1.xml" Id="Rc32d70dc6e284f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202f11adf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577aa519842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eeef7aa1442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d83808b0b46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f5f54385242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d18e6945843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be5f197ea44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INAKA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1 099 386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50 332 485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50 387 672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Admiral Børresens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926 045 237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INAKA AS</a:t>
            </a:r>
          </a:p>
        </p:txBody>
      </p:sp>
    </p:spTree>
  </p:cSld>
  <p:clrMapOvr>
    <a:masterClrMapping xmlns:a="http://schemas.openxmlformats.org/drawingml/2006/main"/>
  </p:clrMapOvr>
</p:sld>
</file>